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2" r:id="rId4"/>
    <p:sldMasterId id="2147483695" r:id="rId5"/>
  </p:sldMasterIdLst>
  <p:notesMasterIdLst>
    <p:notesMasterId r:id="rId110"/>
  </p:notesMasterIdLst>
  <p:sldIdLst>
    <p:sldId id="271" r:id="rId6"/>
    <p:sldId id="380" r:id="rId7"/>
    <p:sldId id="282" r:id="rId8"/>
    <p:sldId id="385" r:id="rId9"/>
    <p:sldId id="381" r:id="rId10"/>
    <p:sldId id="382" r:id="rId11"/>
    <p:sldId id="383" r:id="rId12"/>
    <p:sldId id="384" r:id="rId13"/>
    <p:sldId id="313" r:id="rId14"/>
    <p:sldId id="352" r:id="rId15"/>
    <p:sldId id="356" r:id="rId16"/>
    <p:sldId id="347" r:id="rId17"/>
    <p:sldId id="259" r:id="rId18"/>
    <p:sldId id="260" r:id="rId19"/>
    <p:sldId id="298" r:id="rId20"/>
    <p:sldId id="307" r:id="rId21"/>
    <p:sldId id="308" r:id="rId22"/>
    <p:sldId id="309" r:id="rId23"/>
    <p:sldId id="353" r:id="rId24"/>
    <p:sldId id="311" r:id="rId25"/>
    <p:sldId id="354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299" r:id="rId54"/>
    <p:sldId id="300" r:id="rId55"/>
    <p:sldId id="346" r:id="rId56"/>
    <p:sldId id="302" r:id="rId57"/>
    <p:sldId id="303" r:id="rId58"/>
    <p:sldId id="304" r:id="rId59"/>
    <p:sldId id="305" r:id="rId60"/>
    <p:sldId id="306" r:id="rId61"/>
    <p:sldId id="357" r:id="rId62"/>
    <p:sldId id="358" r:id="rId63"/>
    <p:sldId id="274" r:id="rId64"/>
    <p:sldId id="359" r:id="rId65"/>
    <p:sldId id="360" r:id="rId66"/>
    <p:sldId id="279" r:id="rId67"/>
    <p:sldId id="361" r:id="rId68"/>
    <p:sldId id="362" r:id="rId69"/>
    <p:sldId id="280" r:id="rId70"/>
    <p:sldId id="285" r:id="rId71"/>
    <p:sldId id="281" r:id="rId72"/>
    <p:sldId id="283" r:id="rId73"/>
    <p:sldId id="284" r:id="rId74"/>
    <p:sldId id="287" r:id="rId75"/>
    <p:sldId id="291" r:id="rId76"/>
    <p:sldId id="301" r:id="rId77"/>
    <p:sldId id="290" r:id="rId78"/>
    <p:sldId id="289" r:id="rId79"/>
    <p:sldId id="292" r:id="rId80"/>
    <p:sldId id="293" r:id="rId81"/>
    <p:sldId id="297" r:id="rId82"/>
    <p:sldId id="295" r:id="rId83"/>
    <p:sldId id="363" r:id="rId84"/>
    <p:sldId id="294" r:id="rId85"/>
    <p:sldId id="364" r:id="rId86"/>
    <p:sldId id="365" r:id="rId87"/>
    <p:sldId id="366" r:id="rId88"/>
    <p:sldId id="288" r:id="rId89"/>
    <p:sldId id="296" r:id="rId90"/>
    <p:sldId id="367" r:id="rId91"/>
    <p:sldId id="368" r:id="rId92"/>
    <p:sldId id="369" r:id="rId93"/>
    <p:sldId id="370" r:id="rId94"/>
    <p:sldId id="371" r:id="rId95"/>
    <p:sldId id="372" r:id="rId96"/>
    <p:sldId id="310" r:id="rId97"/>
    <p:sldId id="312" r:id="rId98"/>
    <p:sldId id="373" r:id="rId99"/>
    <p:sldId id="374" r:id="rId100"/>
    <p:sldId id="375" r:id="rId101"/>
    <p:sldId id="376" r:id="rId102"/>
    <p:sldId id="377" r:id="rId103"/>
    <p:sldId id="378" r:id="rId104"/>
    <p:sldId id="275" r:id="rId105"/>
    <p:sldId id="276" r:id="rId106"/>
    <p:sldId id="257" r:id="rId107"/>
    <p:sldId id="258" r:id="rId108"/>
    <p:sldId id="379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5EECC-8631-F64B-B32F-47521ECF7328}" v="100" dt="2023-03-24T11:23:06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7" autoAdjust="0"/>
    <p:restoredTop sz="85759"/>
  </p:normalViewPr>
  <p:slideViewPr>
    <p:cSldViewPr snapToGrid="0" showGuides="1">
      <p:cViewPr varScale="1">
        <p:scale>
          <a:sx n="111" d="100"/>
          <a:sy n="111" d="100"/>
        </p:scale>
        <p:origin x="232" y="240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Janes" userId="b41b2496-4e31-4387-a8f2-063ef008e02d" providerId="ADAL" clId="{B835EECC-8631-F64B-B32F-47521ECF7328}"/>
    <pc:docChg chg="undo custSel addSld delSld modSld sldOrd">
      <pc:chgData name="Peter Janes" userId="b41b2496-4e31-4387-a8f2-063ef008e02d" providerId="ADAL" clId="{B835EECC-8631-F64B-B32F-47521ECF7328}" dt="2023-03-24T11:23:40.026" v="845" actId="1035"/>
      <pc:docMkLst>
        <pc:docMk/>
      </pc:docMkLst>
      <pc:sldChg chg="modSp mod">
        <pc:chgData name="Peter Janes" userId="b41b2496-4e31-4387-a8f2-063ef008e02d" providerId="ADAL" clId="{B835EECC-8631-F64B-B32F-47521ECF7328}" dt="2023-03-24T10:48:13.498" v="18" actId="20577"/>
        <pc:sldMkLst>
          <pc:docMk/>
          <pc:sldMk cId="4169082968" sldId="282"/>
        </pc:sldMkLst>
        <pc:spChg chg="mod">
          <ac:chgData name="Peter Janes" userId="b41b2496-4e31-4387-a8f2-063ef008e02d" providerId="ADAL" clId="{B835EECC-8631-F64B-B32F-47521ECF7328}" dt="2023-03-24T10:47:53.397" v="6" actId="20577"/>
          <ac:spMkLst>
            <pc:docMk/>
            <pc:sldMk cId="4169082968" sldId="282"/>
            <ac:spMk id="2" creationId="{206381AD-4C2B-4745-99B1-0BBCE6131A71}"/>
          </ac:spMkLst>
        </pc:spChg>
        <pc:spChg chg="mod">
          <ac:chgData name="Peter Janes" userId="b41b2496-4e31-4387-a8f2-063ef008e02d" providerId="ADAL" clId="{B835EECC-8631-F64B-B32F-47521ECF7328}" dt="2023-03-24T10:48:13.498" v="18" actId="20577"/>
          <ac:spMkLst>
            <pc:docMk/>
            <pc:sldMk cId="4169082968" sldId="282"/>
            <ac:spMk id="11" creationId="{F1DF0554-A73E-4E04-A557-BB550CECDC00}"/>
          </ac:spMkLst>
        </pc:spChg>
        <pc:spChg chg="mod">
          <ac:chgData name="Peter Janes" userId="b41b2496-4e31-4387-a8f2-063ef008e02d" providerId="ADAL" clId="{B835EECC-8631-F64B-B32F-47521ECF7328}" dt="2023-03-24T10:48:04.924" v="12" actId="20577"/>
          <ac:spMkLst>
            <pc:docMk/>
            <pc:sldMk cId="4169082968" sldId="282"/>
            <ac:spMk id="14" creationId="{7EB729D8-28D9-4ADC-9810-E076E517B813}"/>
          </ac:spMkLst>
        </pc:spChg>
      </pc:sldChg>
      <pc:sldChg chg="new">
        <pc:chgData name="Peter Janes" userId="b41b2496-4e31-4387-a8f2-063ef008e02d" providerId="ADAL" clId="{B835EECC-8631-F64B-B32F-47521ECF7328}" dt="2023-03-24T10:48:23.447" v="19" actId="680"/>
        <pc:sldMkLst>
          <pc:docMk/>
          <pc:sldMk cId="1887568684" sldId="380"/>
        </pc:sldMkLst>
      </pc:sldChg>
      <pc:sldChg chg="addSp delSp modSp new mod modClrScheme chgLayout modNotesTx">
        <pc:chgData name="Peter Janes" userId="b41b2496-4e31-4387-a8f2-063ef008e02d" providerId="ADAL" clId="{B835EECC-8631-F64B-B32F-47521ECF7328}" dt="2023-03-24T11:00:29.159" v="347" actId="20577"/>
        <pc:sldMkLst>
          <pc:docMk/>
          <pc:sldMk cId="2213197712" sldId="381"/>
        </pc:sldMkLst>
        <pc:spChg chg="del">
          <ac:chgData name="Peter Janes" userId="b41b2496-4e31-4387-a8f2-063ef008e02d" providerId="ADAL" clId="{B835EECC-8631-F64B-B32F-47521ECF7328}" dt="2023-03-24T10:52:03.823" v="21" actId="700"/>
          <ac:spMkLst>
            <pc:docMk/>
            <pc:sldMk cId="2213197712" sldId="381"/>
            <ac:spMk id="2" creationId="{9649163E-282E-2A2C-0330-50EC73ADCE65}"/>
          </ac:spMkLst>
        </pc:spChg>
        <pc:spChg chg="add del mod">
          <ac:chgData name="Peter Janes" userId="b41b2496-4e31-4387-a8f2-063ef008e02d" providerId="ADAL" clId="{B835EECC-8631-F64B-B32F-47521ECF7328}" dt="2023-03-24T10:52:45.676" v="25" actId="700"/>
          <ac:spMkLst>
            <pc:docMk/>
            <pc:sldMk cId="2213197712" sldId="381"/>
            <ac:spMk id="3" creationId="{32CC09FC-BCFE-9395-EBD9-3F5D71D3603D}"/>
          </ac:spMkLst>
        </pc:spChg>
        <pc:spChg chg="add del mod ord">
          <ac:chgData name="Peter Janes" userId="b41b2496-4e31-4387-a8f2-063ef008e02d" providerId="ADAL" clId="{B835EECC-8631-F64B-B32F-47521ECF7328}" dt="2023-03-24T10:52:52.492" v="26" actId="700"/>
          <ac:spMkLst>
            <pc:docMk/>
            <pc:sldMk cId="2213197712" sldId="381"/>
            <ac:spMk id="4" creationId="{1F6A8435-0B33-0DF5-B97B-F62AE74DB8FC}"/>
          </ac:spMkLst>
        </pc:spChg>
        <pc:spChg chg="add mod ord">
          <ac:chgData name="Peter Janes" userId="b41b2496-4e31-4387-a8f2-063ef008e02d" providerId="ADAL" clId="{B835EECC-8631-F64B-B32F-47521ECF7328}" dt="2023-03-24T11:00:29.159" v="347" actId="20577"/>
          <ac:spMkLst>
            <pc:docMk/>
            <pc:sldMk cId="2213197712" sldId="381"/>
            <ac:spMk id="5" creationId="{90EFE7C8-1023-CC03-419F-5B2B88C12B12}"/>
          </ac:spMkLst>
        </pc:spChg>
        <pc:spChg chg="add mod">
          <ac:chgData name="Peter Janes" userId="b41b2496-4e31-4387-a8f2-063ef008e02d" providerId="ADAL" clId="{B835EECC-8631-F64B-B32F-47521ECF7328}" dt="2023-03-24T10:57:02.379" v="191" actId="1037"/>
          <ac:spMkLst>
            <pc:docMk/>
            <pc:sldMk cId="2213197712" sldId="381"/>
            <ac:spMk id="7" creationId="{9AF9183D-2609-AAE2-CCB7-17B00B25260A}"/>
          </ac:spMkLst>
        </pc:spChg>
        <pc:spChg chg="add mod">
          <ac:chgData name="Peter Janes" userId="b41b2496-4e31-4387-a8f2-063ef008e02d" providerId="ADAL" clId="{B835EECC-8631-F64B-B32F-47521ECF7328}" dt="2023-03-24T10:57:56.457" v="224" actId="1076"/>
          <ac:spMkLst>
            <pc:docMk/>
            <pc:sldMk cId="2213197712" sldId="381"/>
            <ac:spMk id="10" creationId="{F9B71C4D-2158-74A1-AC81-71C9334AFB03}"/>
          </ac:spMkLst>
        </pc:spChg>
        <pc:picChg chg="add mod">
          <ac:chgData name="Peter Janes" userId="b41b2496-4e31-4387-a8f2-063ef008e02d" providerId="ADAL" clId="{B835EECC-8631-F64B-B32F-47521ECF7328}" dt="2023-03-24T10:57:02.379" v="191" actId="1037"/>
          <ac:picMkLst>
            <pc:docMk/>
            <pc:sldMk cId="2213197712" sldId="381"/>
            <ac:picMk id="6" creationId="{36986553-D4F0-13F9-8BC8-E69B9C486C96}"/>
          </ac:picMkLst>
        </pc:picChg>
        <pc:picChg chg="add mod">
          <ac:chgData name="Peter Janes" userId="b41b2496-4e31-4387-a8f2-063ef008e02d" providerId="ADAL" clId="{B835EECC-8631-F64B-B32F-47521ECF7328}" dt="2023-03-24T10:55:55.954" v="168" actId="1076"/>
          <ac:picMkLst>
            <pc:docMk/>
            <pc:sldMk cId="2213197712" sldId="381"/>
            <ac:picMk id="8" creationId="{7BEB7168-452B-E4E9-D3E6-E282B257ADEB}"/>
          </ac:picMkLst>
        </pc:picChg>
        <pc:picChg chg="add mod">
          <ac:chgData name="Peter Janes" userId="b41b2496-4e31-4387-a8f2-063ef008e02d" providerId="ADAL" clId="{B835EECC-8631-F64B-B32F-47521ECF7328}" dt="2023-03-24T10:56:53.165" v="172" actId="108"/>
          <ac:picMkLst>
            <pc:docMk/>
            <pc:sldMk cId="2213197712" sldId="381"/>
            <ac:picMk id="9" creationId="{D74BC91D-9465-361C-8E2D-F9E7B56D3D29}"/>
          </ac:picMkLst>
        </pc:picChg>
      </pc:sldChg>
      <pc:sldChg chg="addSp modSp new mod modClrScheme chgLayout">
        <pc:chgData name="Peter Janes" userId="b41b2496-4e31-4387-a8f2-063ef008e02d" providerId="ADAL" clId="{B835EECC-8631-F64B-B32F-47521ECF7328}" dt="2023-03-24T11:13:01.364" v="605" actId="20577"/>
        <pc:sldMkLst>
          <pc:docMk/>
          <pc:sldMk cId="3726081098" sldId="382"/>
        </pc:sldMkLst>
        <pc:spChg chg="add mod">
          <ac:chgData name="Peter Janes" userId="b41b2496-4e31-4387-a8f2-063ef008e02d" providerId="ADAL" clId="{B835EECC-8631-F64B-B32F-47521ECF7328}" dt="2023-03-24T11:13:01.364" v="605" actId="20577"/>
          <ac:spMkLst>
            <pc:docMk/>
            <pc:sldMk cId="3726081098" sldId="382"/>
            <ac:spMk id="2" creationId="{D1E34BE2-4D95-92D4-94F4-58233C73AD4F}"/>
          </ac:spMkLst>
        </pc:spChg>
        <pc:spChg chg="add mod">
          <ac:chgData name="Peter Janes" userId="b41b2496-4e31-4387-a8f2-063ef008e02d" providerId="ADAL" clId="{B835EECC-8631-F64B-B32F-47521ECF7328}" dt="2023-03-24T11:01:47.896" v="389" actId="688"/>
          <ac:spMkLst>
            <pc:docMk/>
            <pc:sldMk cId="3726081098" sldId="382"/>
            <ac:spMk id="3" creationId="{49606002-6A8C-A039-3F0D-A577D6CD7FB8}"/>
          </ac:spMkLst>
        </pc:spChg>
      </pc:sldChg>
      <pc:sldChg chg="addSp delSp modSp add mod modNotesTx">
        <pc:chgData name="Peter Janes" userId="b41b2496-4e31-4387-a8f2-063ef008e02d" providerId="ADAL" clId="{B835EECC-8631-F64B-B32F-47521ECF7328}" dt="2023-03-24T11:14:25.216" v="702" actId="20577"/>
        <pc:sldMkLst>
          <pc:docMk/>
          <pc:sldMk cId="929819591" sldId="383"/>
        </pc:sldMkLst>
        <pc:spChg chg="mod">
          <ac:chgData name="Peter Janes" userId="b41b2496-4e31-4387-a8f2-063ef008e02d" providerId="ADAL" clId="{B835EECC-8631-F64B-B32F-47521ECF7328}" dt="2023-03-24T11:01:59.146" v="406" actId="20577"/>
          <ac:spMkLst>
            <pc:docMk/>
            <pc:sldMk cId="929819591" sldId="383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03:49.109" v="430" actId="478"/>
          <ac:spMkLst>
            <pc:docMk/>
            <pc:sldMk cId="929819591" sldId="383"/>
            <ac:spMk id="3" creationId="{49606002-6A8C-A039-3F0D-A577D6CD7FB8}"/>
          </ac:spMkLst>
        </pc:spChg>
        <pc:spChg chg="add mod">
          <ac:chgData name="Peter Janes" userId="b41b2496-4e31-4387-a8f2-063ef008e02d" providerId="ADAL" clId="{B835EECC-8631-F64B-B32F-47521ECF7328}" dt="2023-03-24T11:02:35.308" v="411" actId="692"/>
          <ac:spMkLst>
            <pc:docMk/>
            <pc:sldMk cId="929819591" sldId="383"/>
            <ac:spMk id="4" creationId="{3A04DDA7-D1B5-D325-A86A-C402422407ED}"/>
          </ac:spMkLst>
        </pc:spChg>
        <pc:spChg chg="add mod">
          <ac:chgData name="Peter Janes" userId="b41b2496-4e31-4387-a8f2-063ef008e02d" providerId="ADAL" clId="{B835EECC-8631-F64B-B32F-47521ECF7328}" dt="2023-03-24T11:03:17.690" v="414" actId="207"/>
          <ac:spMkLst>
            <pc:docMk/>
            <pc:sldMk cId="929819591" sldId="383"/>
            <ac:spMk id="5" creationId="{A75B93C8-D6D3-E782-F7FB-D3718E01A310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6" creationId="{BBBE7055-EB3C-F12C-487B-D85E521C12DB}"/>
          </ac:spMkLst>
        </pc:spChg>
        <pc:spChg chg="add mod">
          <ac:chgData name="Peter Janes" userId="b41b2496-4e31-4387-a8f2-063ef008e02d" providerId="ADAL" clId="{B835EECC-8631-F64B-B32F-47521ECF7328}" dt="2023-03-24T11:03:25.549" v="416"/>
          <ac:spMkLst>
            <pc:docMk/>
            <pc:sldMk cId="929819591" sldId="383"/>
            <ac:spMk id="7" creationId="{A85FD5B0-DA7F-635C-A454-9958BAE46119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0" creationId="{B9E44F8A-A6A6-EE6F-79A3-0F5BD4BB26D0}"/>
          </ac:spMkLst>
        </pc:spChg>
        <pc:spChg chg="mod">
          <ac:chgData name="Peter Janes" userId="b41b2496-4e31-4387-a8f2-063ef008e02d" providerId="ADAL" clId="{B835EECC-8631-F64B-B32F-47521ECF7328}" dt="2023-03-24T11:03:34.594" v="418"/>
          <ac:spMkLst>
            <pc:docMk/>
            <pc:sldMk cId="929819591" sldId="383"/>
            <ac:spMk id="11" creationId="{F355627A-A336-A277-4755-395B7437921C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3" creationId="{CE26F7B7-654F-AEB7-37F7-E9A3B4D06110}"/>
          </ac:spMkLst>
        </pc:spChg>
        <pc:spChg chg="mod">
          <ac:chgData name="Peter Janes" userId="b41b2496-4e31-4387-a8f2-063ef008e02d" providerId="ADAL" clId="{B835EECC-8631-F64B-B32F-47521ECF7328}" dt="2023-03-24T11:03:34.986" v="419"/>
          <ac:spMkLst>
            <pc:docMk/>
            <pc:sldMk cId="929819591" sldId="383"/>
            <ac:spMk id="14" creationId="{775062DB-C682-B6E1-93F6-8E422E96F61E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6" creationId="{EC194BBA-D043-EB66-920C-BEF1A71757D9}"/>
          </ac:spMkLst>
        </pc:spChg>
        <pc:spChg chg="mod">
          <ac:chgData name="Peter Janes" userId="b41b2496-4e31-4387-a8f2-063ef008e02d" providerId="ADAL" clId="{B835EECC-8631-F64B-B32F-47521ECF7328}" dt="2023-03-24T11:03:35.162" v="420"/>
          <ac:spMkLst>
            <pc:docMk/>
            <pc:sldMk cId="929819591" sldId="383"/>
            <ac:spMk id="17" creationId="{6E5541C0-6864-2C24-0400-561BDE75568B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19" creationId="{0293DC85-DF8B-E3D4-AB78-2124A67FE1FA}"/>
          </ac:spMkLst>
        </pc:spChg>
        <pc:spChg chg="mod">
          <ac:chgData name="Peter Janes" userId="b41b2496-4e31-4387-a8f2-063ef008e02d" providerId="ADAL" clId="{B835EECC-8631-F64B-B32F-47521ECF7328}" dt="2023-03-24T11:03:35.366" v="421"/>
          <ac:spMkLst>
            <pc:docMk/>
            <pc:sldMk cId="929819591" sldId="383"/>
            <ac:spMk id="20" creationId="{A09F4090-8DAC-D661-3F5E-2A69C045321A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2" creationId="{79425B64-8F64-37BF-52E0-156B733F4783}"/>
          </ac:spMkLst>
        </pc:spChg>
        <pc:spChg chg="mod">
          <ac:chgData name="Peter Janes" userId="b41b2496-4e31-4387-a8f2-063ef008e02d" providerId="ADAL" clId="{B835EECC-8631-F64B-B32F-47521ECF7328}" dt="2023-03-24T11:03:35.555" v="422"/>
          <ac:spMkLst>
            <pc:docMk/>
            <pc:sldMk cId="929819591" sldId="383"/>
            <ac:spMk id="23" creationId="{27A65F38-3FEF-9025-F2B2-E0E29FC2DBDE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5" creationId="{6992A40F-236A-2761-E956-00F122AAD6EC}"/>
          </ac:spMkLst>
        </pc:spChg>
        <pc:spChg chg="mod">
          <ac:chgData name="Peter Janes" userId="b41b2496-4e31-4387-a8f2-063ef008e02d" providerId="ADAL" clId="{B835EECC-8631-F64B-B32F-47521ECF7328}" dt="2023-03-24T11:03:35.733" v="423"/>
          <ac:spMkLst>
            <pc:docMk/>
            <pc:sldMk cId="929819591" sldId="383"/>
            <ac:spMk id="26" creationId="{433091AD-C325-A6AC-2137-B8C51A68D2A8}"/>
          </ac:spMkLst>
        </pc:spChg>
        <pc:spChg chg="mod">
          <ac:chgData name="Peter Janes" userId="b41b2496-4e31-4387-a8f2-063ef008e02d" providerId="ADAL" clId="{B835EECC-8631-F64B-B32F-47521ECF7328}" dt="2023-03-24T11:07:04.925" v="497" actId="20577"/>
          <ac:spMkLst>
            <pc:docMk/>
            <pc:sldMk cId="929819591" sldId="383"/>
            <ac:spMk id="28" creationId="{73387FAC-77FB-0282-A9C5-E01DFF339532}"/>
          </ac:spMkLst>
        </pc:spChg>
        <pc:spChg chg="mod">
          <ac:chgData name="Peter Janes" userId="b41b2496-4e31-4387-a8f2-063ef008e02d" providerId="ADAL" clId="{B835EECC-8631-F64B-B32F-47521ECF7328}" dt="2023-03-24T11:03:52.677" v="431"/>
          <ac:spMkLst>
            <pc:docMk/>
            <pc:sldMk cId="929819591" sldId="383"/>
            <ac:spMk id="29" creationId="{B086D1A6-D255-F8D9-2734-F5DC063C87E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1" creationId="{AA267DD5-CC6B-ED54-F065-A774E57FC1B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2" creationId="{5F9BECEA-9E78-B299-A10C-F3E95D173927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4" creationId="{413D6630-D2EF-6F2A-FC0C-4CA20D4941D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5" creationId="{C2153092-4AC2-5849-D76A-D307A994354D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7" creationId="{850A909E-36A1-1B5B-A06D-875F1BB0EEF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38" creationId="{C1E3D23F-260F-4C23-9A2B-D881335C0231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0" creationId="{D14FC7F0-956C-354B-D1D9-A7F010B10834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1" creationId="{BA6E0BE1-5690-670A-9958-ADB8D4AED2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3" creationId="{E269A093-62EF-505C-68C1-AA56010ABDE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4" creationId="{2533CF8D-F13E-72E6-8BC3-E8B87AA54A0E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6" creationId="{7F645D6C-375F-7889-4575-A25F6C277F00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7" creationId="{2D533870-F8F7-EE23-CF60-566CD87D5FF9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49" creationId="{1E8CB0C0-5BB4-CF57-6A3D-A67533201568}"/>
          </ac:spMkLst>
        </pc:spChg>
        <pc:spChg chg="mod">
          <ac:chgData name="Peter Janes" userId="b41b2496-4e31-4387-a8f2-063ef008e02d" providerId="ADAL" clId="{B835EECC-8631-F64B-B32F-47521ECF7328}" dt="2023-03-24T11:04:06.216" v="435"/>
          <ac:spMkLst>
            <pc:docMk/>
            <pc:sldMk cId="929819591" sldId="383"/>
            <ac:spMk id="50" creationId="{2B4301CA-D800-4C07-8C95-B06CB9A35132}"/>
          </ac:spMkLst>
        </pc:spChg>
        <pc:spChg chg="del mod topLvl">
          <ac:chgData name="Peter Janes" userId="b41b2496-4e31-4387-a8f2-063ef008e02d" providerId="ADAL" clId="{B835EECC-8631-F64B-B32F-47521ECF7328}" dt="2023-03-24T11:06:09.527" v="471" actId="478"/>
          <ac:spMkLst>
            <pc:docMk/>
            <pc:sldMk cId="929819591" sldId="383"/>
            <ac:spMk id="73" creationId="{E5E92788-60F6-6EC4-EE8C-9F6BA5D2E411}"/>
          </ac:spMkLst>
        </pc:spChg>
        <pc:spChg chg="mod topLvl">
          <ac:chgData name="Peter Janes" userId="b41b2496-4e31-4387-a8f2-063ef008e02d" providerId="ADAL" clId="{B835EECC-8631-F64B-B32F-47521ECF7328}" dt="2023-03-24T11:10:53.814" v="531" actId="1035"/>
          <ac:spMkLst>
            <pc:docMk/>
            <pc:sldMk cId="929819591" sldId="383"/>
            <ac:spMk id="74" creationId="{27519968-C5C2-CF9D-8F4E-62157493F0F0}"/>
          </ac:spMkLst>
        </pc:spChg>
        <pc:spChg chg="add mod">
          <ac:chgData name="Peter Janes" userId="b41b2496-4e31-4387-a8f2-063ef008e02d" providerId="ADAL" clId="{B835EECC-8631-F64B-B32F-47521ECF7328}" dt="2023-03-24T11:11:07.587" v="533" actId="1076"/>
          <ac:spMkLst>
            <pc:docMk/>
            <pc:sldMk cId="929819591" sldId="383"/>
            <ac:spMk id="79" creationId="{B33E0D2F-9256-4672-6FAF-5A04A9415128}"/>
          </ac:spMkLst>
        </pc:spChg>
        <pc:spChg chg="add mod">
          <ac:chgData name="Peter Janes" userId="b41b2496-4e31-4387-a8f2-063ef008e02d" providerId="ADAL" clId="{B835EECC-8631-F64B-B32F-47521ECF7328}" dt="2023-03-24T11:11:01.272" v="532" actId="1076"/>
          <ac:spMkLst>
            <pc:docMk/>
            <pc:sldMk cId="929819591" sldId="383"/>
            <ac:spMk id="80" creationId="{207433F7-DEFC-7FB7-9132-3A6638ACE6D9}"/>
          </ac:spMkLst>
        </pc:spChg>
        <pc:spChg chg="add mod">
          <ac:chgData name="Peter Janes" userId="b41b2496-4e31-4387-a8f2-063ef008e02d" providerId="ADAL" clId="{B835EECC-8631-F64B-B32F-47521ECF7328}" dt="2023-03-24T11:09:36.293" v="513" actId="207"/>
          <ac:spMkLst>
            <pc:docMk/>
            <pc:sldMk cId="929819591" sldId="383"/>
            <ac:spMk id="81" creationId="{45530111-BFD9-0712-E281-CC339F0B14F9}"/>
          </ac:spMkLst>
        </pc:spChg>
        <pc:spChg chg="add mod">
          <ac:chgData name="Peter Janes" userId="b41b2496-4e31-4387-a8f2-063ef008e02d" providerId="ADAL" clId="{B835EECC-8631-F64B-B32F-47521ECF7328}" dt="2023-03-24T11:12:08.238" v="584" actId="20577"/>
          <ac:spMkLst>
            <pc:docMk/>
            <pc:sldMk cId="929819591" sldId="383"/>
            <ac:spMk id="84" creationId="{1D5EFA39-C086-8306-E09D-A5F84ED1B6DE}"/>
          </ac:spMkLst>
        </pc:spChg>
        <pc:grpChg chg="add">
          <ac:chgData name="Peter Janes" userId="b41b2496-4e31-4387-a8f2-063ef008e02d" providerId="ADAL" clId="{B835EECC-8631-F64B-B32F-47521ECF7328}" dt="2023-03-24T11:03:31.956" v="417" actId="164"/>
          <ac:grpSpMkLst>
            <pc:docMk/>
            <pc:sldMk cId="929819591" sldId="383"/>
            <ac:grpSpMk id="8" creationId="{0D51FDD6-FE4F-5917-E54B-835153A5A2A9}"/>
          </ac:grpSpMkLst>
        </pc:grpChg>
        <pc:grpChg chg="add mod">
          <ac:chgData name="Peter Janes" userId="b41b2496-4e31-4387-a8f2-063ef008e02d" providerId="ADAL" clId="{B835EECC-8631-F64B-B32F-47521ECF7328}" dt="2023-03-24T11:03:44.951" v="429" actId="1076"/>
          <ac:grpSpMkLst>
            <pc:docMk/>
            <pc:sldMk cId="929819591" sldId="383"/>
            <ac:grpSpMk id="9" creationId="{4117F59C-96E4-F22B-CAA5-B844AA6E242F}"/>
          </ac:grpSpMkLst>
        </pc:grpChg>
        <pc:grpChg chg="add mod">
          <ac:chgData name="Peter Janes" userId="b41b2496-4e31-4387-a8f2-063ef008e02d" providerId="ADAL" clId="{B835EECC-8631-F64B-B32F-47521ECF7328}" dt="2023-03-24T11:03:43.623" v="428" actId="1076"/>
          <ac:grpSpMkLst>
            <pc:docMk/>
            <pc:sldMk cId="929819591" sldId="383"/>
            <ac:grpSpMk id="12" creationId="{B0D3CA92-085B-AFAA-D1EC-75378E144871}"/>
          </ac:grpSpMkLst>
        </pc:grpChg>
        <pc:grpChg chg="add mod">
          <ac:chgData name="Peter Janes" userId="b41b2496-4e31-4387-a8f2-063ef008e02d" providerId="ADAL" clId="{B835EECC-8631-F64B-B32F-47521ECF7328}" dt="2023-03-24T11:03:41.807" v="427" actId="1076"/>
          <ac:grpSpMkLst>
            <pc:docMk/>
            <pc:sldMk cId="929819591" sldId="383"/>
            <ac:grpSpMk id="15" creationId="{B3DD20C5-8AAC-D9FE-344A-64877225AA4F}"/>
          </ac:grpSpMkLst>
        </pc:grpChg>
        <pc:grpChg chg="add mod">
          <ac:chgData name="Peter Janes" userId="b41b2496-4e31-4387-a8f2-063ef008e02d" providerId="ADAL" clId="{B835EECC-8631-F64B-B32F-47521ECF7328}" dt="2023-03-24T11:03:40.251" v="426" actId="1076"/>
          <ac:grpSpMkLst>
            <pc:docMk/>
            <pc:sldMk cId="929819591" sldId="383"/>
            <ac:grpSpMk id="18" creationId="{C0ADA1EB-8E12-294A-DB27-D2ECFA56FF38}"/>
          </ac:grpSpMkLst>
        </pc:grpChg>
        <pc:grpChg chg="add mod">
          <ac:chgData name="Peter Janes" userId="b41b2496-4e31-4387-a8f2-063ef008e02d" providerId="ADAL" clId="{B835EECC-8631-F64B-B32F-47521ECF7328}" dt="2023-03-24T11:03:38.121" v="425" actId="1076"/>
          <ac:grpSpMkLst>
            <pc:docMk/>
            <pc:sldMk cId="929819591" sldId="383"/>
            <ac:grpSpMk id="21" creationId="{E4DBA8E5-2087-DDE0-6A52-C8ED0D5629DA}"/>
          </ac:grpSpMkLst>
        </pc:grpChg>
        <pc:grpChg chg="add mod">
          <ac:chgData name="Peter Janes" userId="b41b2496-4e31-4387-a8f2-063ef008e02d" providerId="ADAL" clId="{B835EECC-8631-F64B-B32F-47521ECF7328}" dt="2023-03-24T11:03:37.041" v="424" actId="1076"/>
          <ac:grpSpMkLst>
            <pc:docMk/>
            <pc:sldMk cId="929819591" sldId="383"/>
            <ac:grpSpMk id="24" creationId="{88F206B1-C5A7-8131-BE17-2F6F715375C9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27" creationId="{D6C2CF1B-A44D-F4A7-87A1-6E0BDDBADAF2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0" creationId="{7AF61FE7-1F92-24A2-8D59-C67789398B4F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3" creationId="{117AA3E2-2AF1-D22B-5912-25A29B2BA745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6" creationId="{CD51F0C6-87A4-177E-38F9-1A290B14C107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39" creationId="{289A09F2-A2A3-7DDB-C513-8C75EA81E93C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2" creationId="{F2B19A85-6D1F-ACD0-2FF4-4B89C4DD9741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5" creationId="{EF1AA383-2ABA-F3F2-0EC1-BA544AEFAC5D}"/>
          </ac:grpSpMkLst>
        </pc:grpChg>
        <pc:grpChg chg="add mod">
          <ac:chgData name="Peter Janes" userId="b41b2496-4e31-4387-a8f2-063ef008e02d" providerId="ADAL" clId="{B835EECC-8631-F64B-B32F-47521ECF7328}" dt="2023-03-24T11:10:53.814" v="531" actId="1035"/>
          <ac:grpSpMkLst>
            <pc:docMk/>
            <pc:sldMk cId="929819591" sldId="383"/>
            <ac:grpSpMk id="48" creationId="{F028DC7B-B938-7AD0-DB9C-EB4985A2CA1E}"/>
          </ac:grpSpMkLst>
        </pc:grpChg>
        <pc:grpChg chg="add del mod">
          <ac:chgData name="Peter Janes" userId="b41b2496-4e31-4387-a8f2-063ef008e02d" providerId="ADAL" clId="{B835EECC-8631-F64B-B32F-47521ECF7328}" dt="2023-03-24T11:06:07.005" v="470" actId="165"/>
          <ac:grpSpMkLst>
            <pc:docMk/>
            <pc:sldMk cId="929819591" sldId="383"/>
            <ac:grpSpMk id="72" creationId="{B9BFDCB6-E157-6592-B697-D5CE0D595CAB}"/>
          </ac:grpSpMkLst>
        </pc:grpChg>
        <pc:picChg chg="add mod">
          <ac:chgData name="Peter Janes" userId="b41b2496-4e31-4387-a8f2-063ef008e02d" providerId="ADAL" clId="{B835EECC-8631-F64B-B32F-47521ECF7328}" dt="2023-03-24T11:11:41.101" v="571" actId="1076"/>
          <ac:picMkLst>
            <pc:docMk/>
            <pc:sldMk cId="929819591" sldId="383"/>
            <ac:picMk id="83" creationId="{8A43AAF5-9401-F8CF-F9D4-46E09ED93FA9}"/>
          </ac:picMkLst>
        </pc:pic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2" creationId="{59488971-5125-B96D-B9BB-2D19C2DDC27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4" creationId="{694086A3-DEE1-E68D-5D06-C5D0EC8EA333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57" creationId="{9FD97717-1920-8627-526C-4D08CAC834F9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0" creationId="{C86C8E7D-F592-6B4C-95D4-32A37E0BC450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3" creationId="{308CB82A-7F38-D10B-0A98-83BBA4130B1A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6" creationId="{99AB22D4-9821-1DF0-B6DE-8FDB4125898C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69" creationId="{DEBEA544-27CF-2D60-A057-7BFAF5815DC4}"/>
          </ac:cxnSpMkLst>
        </pc:cxnChg>
        <pc:cxnChg chg="add mod">
          <ac:chgData name="Peter Janes" userId="b41b2496-4e31-4387-a8f2-063ef008e02d" providerId="ADAL" clId="{B835EECC-8631-F64B-B32F-47521ECF7328}" dt="2023-03-24T11:10:53.814" v="531" actId="1035"/>
          <ac:cxnSpMkLst>
            <pc:docMk/>
            <pc:sldMk cId="929819591" sldId="383"/>
            <ac:cxnSpMk id="75" creationId="{EC005E9C-6C7F-7F6D-E19B-56EB8CFC917D}"/>
          </ac:cxnSpMkLst>
        </pc:cxnChg>
      </pc:sldChg>
      <pc:sldChg chg="new del">
        <pc:chgData name="Peter Janes" userId="b41b2496-4e31-4387-a8f2-063ef008e02d" providerId="ADAL" clId="{B835EECC-8631-F64B-B32F-47521ECF7328}" dt="2023-03-24T11:14:52.103" v="704" actId="2696"/>
        <pc:sldMkLst>
          <pc:docMk/>
          <pc:sldMk cId="863137499" sldId="384"/>
        </pc:sldMkLst>
      </pc:sldChg>
      <pc:sldChg chg="addSp delSp modSp add mod ord">
        <pc:chgData name="Peter Janes" userId="b41b2496-4e31-4387-a8f2-063ef008e02d" providerId="ADAL" clId="{B835EECC-8631-F64B-B32F-47521ECF7328}" dt="2023-03-24T11:23:40.026" v="845" actId="1035"/>
        <pc:sldMkLst>
          <pc:docMk/>
          <pc:sldMk cId="1391479442" sldId="384"/>
        </pc:sldMkLst>
        <pc:spChg chg="mod">
          <ac:chgData name="Peter Janes" userId="b41b2496-4e31-4387-a8f2-063ef008e02d" providerId="ADAL" clId="{B835EECC-8631-F64B-B32F-47521ECF7328}" dt="2023-03-24T11:15:01.461" v="724" actId="20577"/>
          <ac:spMkLst>
            <pc:docMk/>
            <pc:sldMk cId="1391479442" sldId="384"/>
            <ac:spMk id="2" creationId="{D1E34BE2-4D95-92D4-94F4-58233C73AD4F}"/>
          </ac:spMkLst>
        </pc:spChg>
        <pc:spChg chg="del">
          <ac:chgData name="Peter Janes" userId="b41b2496-4e31-4387-a8f2-063ef008e02d" providerId="ADAL" clId="{B835EECC-8631-F64B-B32F-47521ECF7328}" dt="2023-03-24T11:15:04.542" v="725" actId="478"/>
          <ac:spMkLst>
            <pc:docMk/>
            <pc:sldMk cId="1391479442" sldId="384"/>
            <ac:spMk id="3" creationId="{49606002-6A8C-A039-3F0D-A577D6CD7FB8}"/>
          </ac:spMkLst>
        </pc:spChg>
        <pc:spChg chg="add del mod">
          <ac:chgData name="Peter Janes" userId="b41b2496-4e31-4387-a8f2-063ef008e02d" providerId="ADAL" clId="{B835EECC-8631-F64B-B32F-47521ECF7328}" dt="2023-03-24T11:22:55.460" v="827" actId="478"/>
          <ac:spMkLst>
            <pc:docMk/>
            <pc:sldMk cId="1391479442" sldId="384"/>
            <ac:spMk id="5" creationId="{8A95AA9F-5A6C-18A4-E084-0C0499CB2395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6" creationId="{1E124FB0-2EAA-4FE1-9092-800018AD852C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7" creationId="{269BB395-A669-C900-8250-BA3624ABECBB}"/>
          </ac:spMkLst>
        </pc:spChg>
        <pc:spChg chg="add mod">
          <ac:chgData name="Peter Janes" userId="b41b2496-4e31-4387-a8f2-063ef008e02d" providerId="ADAL" clId="{B835EECC-8631-F64B-B32F-47521ECF7328}" dt="2023-03-24T11:23:40.026" v="845" actId="1035"/>
          <ac:spMkLst>
            <pc:docMk/>
            <pc:sldMk cId="1391479442" sldId="384"/>
            <ac:spMk id="8" creationId="{EFB59EB6-5876-B495-7BF7-6CEBE49C6070}"/>
          </ac:spMkLst>
        </pc:spChg>
        <pc:graphicFrameChg chg="add mod modGraphic">
          <ac:chgData name="Peter Janes" userId="b41b2496-4e31-4387-a8f2-063ef008e02d" providerId="ADAL" clId="{B835EECC-8631-F64B-B32F-47521ECF7328}" dt="2023-03-24T11:23:05.153" v="832"/>
          <ac:graphicFrameMkLst>
            <pc:docMk/>
            <pc:sldMk cId="1391479442" sldId="384"/>
            <ac:graphicFrameMk id="4" creationId="{0A606B86-B730-D4FF-9F9A-7C2C7583B036}"/>
          </ac:graphicFrameMkLst>
        </pc:graphicFrameChg>
      </pc:sldChg>
      <pc:sldChg chg="addSp delSp modSp new mod modClrScheme chgLayout">
        <pc:chgData name="Peter Janes" userId="b41b2496-4e31-4387-a8f2-063ef008e02d" providerId="ADAL" clId="{B835EECC-8631-F64B-B32F-47521ECF7328}" dt="2023-03-24T11:20:48.036" v="814" actId="20577"/>
        <pc:sldMkLst>
          <pc:docMk/>
          <pc:sldMk cId="974541477" sldId="385"/>
        </pc:sldMkLst>
        <pc:spChg chg="del mod ord">
          <ac:chgData name="Peter Janes" userId="b41b2496-4e31-4387-a8f2-063ef008e02d" providerId="ADAL" clId="{B835EECC-8631-F64B-B32F-47521ECF7328}" dt="2023-03-24T11:20:34.234" v="796" actId="700"/>
          <ac:spMkLst>
            <pc:docMk/>
            <pc:sldMk cId="974541477" sldId="385"/>
            <ac:spMk id="2" creationId="{45E2A5E9-DB07-2033-BFDD-0953F53454A3}"/>
          </ac:spMkLst>
        </pc:spChg>
        <pc:spChg chg="add mod ord">
          <ac:chgData name="Peter Janes" userId="b41b2496-4e31-4387-a8f2-063ef008e02d" providerId="ADAL" clId="{B835EECC-8631-F64B-B32F-47521ECF7328}" dt="2023-03-24T11:20:48.036" v="814" actId="20577"/>
          <ac:spMkLst>
            <pc:docMk/>
            <pc:sldMk cId="974541477" sldId="385"/>
            <ac:spMk id="3" creationId="{E64E5CF5-27D0-DB01-AC89-ED2FA10C9F2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6-4022-818C-606599790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849216"/>
        <c:axId val="107850752"/>
      </c:barChart>
      <c:catAx>
        <c:axId val="10784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CH"/>
          </a:p>
        </c:txPr>
        <c:crossAx val="107850752"/>
        <c:crosses val="autoZero"/>
        <c:auto val="1"/>
        <c:lblAlgn val="ctr"/>
        <c:lblOffset val="100"/>
        <c:noMultiLvlLbl val="0"/>
      </c:catAx>
      <c:valAx>
        <c:axId val="1078507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CH"/>
          </a:p>
        </c:txPr>
        <c:crossAx val="107849216"/>
        <c:crosses val="autoZero"/>
        <c:crossBetween val="between"/>
      </c:valAx>
      <c:spPr>
        <a:ln>
          <a:solidFill>
            <a:schemeClr val="tx1">
              <a:lumMod val="75000"/>
              <a:lumOff val="2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800"/>
      </a:pPr>
      <a:endParaRPr lang="en-CH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8C0-4254-89F9-4485B295E6C2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8C0-4254-89F9-4485B295E6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C0-4254-89F9-4485B295E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34339008162201E-2"/>
          <c:y val="7.368366409043578E-2"/>
          <c:w val="0.95140283863776975"/>
          <c:h val="0.914682073158442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0D74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907-4AE1-9391-8D2CB4D1A7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C907-4AE1-9391-8D2CB4D1A76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C907-4AE1-9391-8D2CB4D1A76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C907-4AE1-9391-8D2CB4D1A764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55</c:v>
                </c:pt>
                <c:pt idx="2">
                  <c:v>77</c:v>
                </c:pt>
                <c:pt idx="3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07-4AE1-9391-8D2CB4D1A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248449280"/>
        <c:axId val="248467456"/>
      </c:barChart>
      <c:catAx>
        <c:axId val="248449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8467456"/>
        <c:crosses val="autoZero"/>
        <c:auto val="1"/>
        <c:lblAlgn val="ctr"/>
        <c:lblOffset val="100"/>
        <c:noMultiLvlLbl val="0"/>
      </c:catAx>
      <c:valAx>
        <c:axId val="2484674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84492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5-478A-9A46-28ED5367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92537088"/>
        <c:axId val="292538624"/>
      </c:barChart>
      <c:catAx>
        <c:axId val="292537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en-CH"/>
          </a:p>
        </c:txPr>
        <c:crossAx val="292538624"/>
        <c:crosses val="autoZero"/>
        <c:auto val="1"/>
        <c:lblAlgn val="ctr"/>
        <c:lblOffset val="100"/>
        <c:noMultiLvlLbl val="0"/>
      </c:catAx>
      <c:valAx>
        <c:axId val="29253862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92537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890617091928057E-2"/>
          <c:y val="5.2434113927281353E-2"/>
          <c:w val="0.81873156069078745"/>
          <c:h val="0.799002813501202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3.4</c:v>
                </c:pt>
                <c:pt idx="2">
                  <c:v>4.5999999999999996</c:v>
                </c:pt>
                <c:pt idx="3">
                  <c:v>3.5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C-4967-A23D-C59782897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289269248"/>
        <c:axId val="289270784"/>
      </c:barChart>
      <c:catAx>
        <c:axId val="28926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aseline="0"/>
            </a:pPr>
            <a:endParaRPr lang="en-CH"/>
          </a:p>
        </c:txPr>
        <c:crossAx val="289270784"/>
        <c:crosses val="autoZero"/>
        <c:auto val="1"/>
        <c:lblAlgn val="ctr"/>
        <c:lblOffset val="100"/>
        <c:noMultiLvlLbl val="0"/>
      </c:catAx>
      <c:valAx>
        <c:axId val="289270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89269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7-4EE2-9F4F-ACD2435E39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275968"/>
        <c:axId val="108285952"/>
      </c:barChart>
      <c:catAx>
        <c:axId val="10827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85952"/>
        <c:crosses val="autoZero"/>
        <c:auto val="1"/>
        <c:lblAlgn val="ctr"/>
        <c:lblOffset val="100"/>
        <c:noMultiLvlLbl val="0"/>
      </c:catAx>
      <c:valAx>
        <c:axId val="1082859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75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en-C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6C44-4C73-A7C4-1C576066FFD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C44-4C73-A7C4-1C576066FFD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4-4C73-A7C4-1C576066F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4C7-4846-965B-79CB5CA196E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4C7-4846-965B-79CB5CA196E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C7-4846-965B-79CB5CA19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280-4059-B70C-A8E69D9114F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280-4059-B70C-A8E69D9114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0-4059-B70C-A8E69D911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BE9-4D4D-9C64-DE876D0049A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BE9-4D4D-9C64-DE876D0049A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9-4D4D-9C64-DE876D004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DD5-436F-9874-97EB57C63B7E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4DD5-436F-9874-97EB57C63B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D5-436F-9874-97EB57C63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6F-41B4-B1C8-E13D8262DC9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C6F-41B4-B1C8-E13D8262DC9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F-41B4-B1C8-E13D8262D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E1-4EB5-B7BB-02B25AA7FAA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4E1-4EB5-B7BB-02B25AA7FAA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E1-4EB5-B7BB-02B25AA7F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CH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D1339-AD6D-FA4A-BFAC-8BCA1B32E22D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C8A117FA-0421-8D43-951E-5F533EE7A48B}">
      <dgm:prSet phldrT="[Text]"/>
      <dgm:spPr/>
      <dgm:t>
        <a:bodyPr/>
        <a:lstStyle/>
        <a:p>
          <a:r>
            <a:rPr lang="en-GB" dirty="0"/>
            <a:t>Toolbox</a:t>
          </a:r>
        </a:p>
      </dgm:t>
    </dgm:pt>
    <dgm:pt modelId="{80C85DC7-0BD6-B54E-A637-E260A16212BC}" type="parTrans" cxnId="{FDD409CE-AB61-4542-AF4D-E9A721A39B38}">
      <dgm:prSet/>
      <dgm:spPr/>
      <dgm:t>
        <a:bodyPr/>
        <a:lstStyle/>
        <a:p>
          <a:endParaRPr lang="en-GB"/>
        </a:p>
      </dgm:t>
    </dgm:pt>
    <dgm:pt modelId="{6E39D09B-E9AA-F545-8626-95F4DBAE967E}" type="sibTrans" cxnId="{FDD409CE-AB61-4542-AF4D-E9A721A39B38}">
      <dgm:prSet/>
      <dgm:spPr/>
      <dgm:t>
        <a:bodyPr/>
        <a:lstStyle/>
        <a:p>
          <a:endParaRPr lang="en-GB"/>
        </a:p>
      </dgm:t>
    </dgm:pt>
    <dgm:pt modelId="{C1D41DD8-6352-0642-9395-C058B6AFA2B0}">
      <dgm:prSet phldrT="[Text]"/>
      <dgm:spPr/>
      <dgm:t>
        <a:bodyPr/>
        <a:lstStyle/>
        <a:p>
          <a:r>
            <a:rPr lang="en-GB" dirty="0"/>
            <a:t>Standardized naming</a:t>
          </a:r>
        </a:p>
      </dgm:t>
    </dgm:pt>
    <dgm:pt modelId="{14A87F23-94DE-214C-8705-45C29AC4267D}" type="parTrans" cxnId="{E0AD9133-03BC-BB49-9AF3-122264CC4D0C}">
      <dgm:prSet/>
      <dgm:spPr/>
      <dgm:t>
        <a:bodyPr/>
        <a:lstStyle/>
        <a:p>
          <a:endParaRPr lang="en-GB"/>
        </a:p>
      </dgm:t>
    </dgm:pt>
    <dgm:pt modelId="{05C5A673-E9EC-DD44-A90F-FA3A60D94D5C}" type="sibTrans" cxnId="{E0AD9133-03BC-BB49-9AF3-122264CC4D0C}">
      <dgm:prSet/>
      <dgm:spPr/>
      <dgm:t>
        <a:bodyPr/>
        <a:lstStyle/>
        <a:p>
          <a:endParaRPr lang="en-GB"/>
        </a:p>
      </dgm:t>
    </dgm:pt>
    <dgm:pt modelId="{6BBDFE2F-B20F-6E46-B729-CC2E667F4BF9}">
      <dgm:prSet phldrT="[Text]"/>
      <dgm:spPr/>
      <dgm:t>
        <a:bodyPr/>
        <a:lstStyle/>
        <a:p>
          <a:r>
            <a:rPr lang="en-GB" dirty="0"/>
            <a:t>Dashboard builder</a:t>
          </a:r>
        </a:p>
      </dgm:t>
    </dgm:pt>
    <dgm:pt modelId="{ECD0B7C3-41CD-484A-B0DA-E71592B8D907}" type="parTrans" cxnId="{8BDF6D38-114B-124C-87EE-141C80CFD93F}">
      <dgm:prSet/>
      <dgm:spPr/>
      <dgm:t>
        <a:bodyPr/>
        <a:lstStyle/>
        <a:p>
          <a:endParaRPr lang="en-GB"/>
        </a:p>
      </dgm:t>
    </dgm:pt>
    <dgm:pt modelId="{F9AD8A1E-9F69-7248-AE95-8CC63A4415A6}" type="sibTrans" cxnId="{8BDF6D38-114B-124C-87EE-141C80CFD93F}">
      <dgm:prSet/>
      <dgm:spPr/>
      <dgm:t>
        <a:bodyPr/>
        <a:lstStyle/>
        <a:p>
          <a:endParaRPr lang="en-GB"/>
        </a:p>
      </dgm:t>
    </dgm:pt>
    <dgm:pt modelId="{7401CF8B-BA1B-824C-978C-68F25C27E74D}" type="pres">
      <dgm:prSet presAssocID="{EC5D1339-AD6D-FA4A-BFAC-8BCA1B32E22D}" presName="Name0" presStyleCnt="0">
        <dgm:presLayoutVars>
          <dgm:dir/>
          <dgm:resizeHandles val="exact"/>
        </dgm:presLayoutVars>
      </dgm:prSet>
      <dgm:spPr/>
    </dgm:pt>
    <dgm:pt modelId="{5167C919-6A99-3F48-A50F-1D83F4791C8F}" type="pres">
      <dgm:prSet presAssocID="{C8A117FA-0421-8D43-951E-5F533EE7A48B}" presName="parTxOnly" presStyleLbl="node1" presStyleIdx="0" presStyleCnt="3">
        <dgm:presLayoutVars>
          <dgm:bulletEnabled val="1"/>
        </dgm:presLayoutVars>
      </dgm:prSet>
      <dgm:spPr/>
    </dgm:pt>
    <dgm:pt modelId="{B916ADE6-0D7C-E84C-936B-B46B0B5CE802}" type="pres">
      <dgm:prSet presAssocID="{6E39D09B-E9AA-F545-8626-95F4DBAE967E}" presName="parSpace" presStyleCnt="0"/>
      <dgm:spPr/>
    </dgm:pt>
    <dgm:pt modelId="{626A0310-A16D-2741-A997-0DC73CBBC058}" type="pres">
      <dgm:prSet presAssocID="{C1D41DD8-6352-0642-9395-C058B6AFA2B0}" presName="parTxOnly" presStyleLbl="node1" presStyleIdx="1" presStyleCnt="3">
        <dgm:presLayoutVars>
          <dgm:bulletEnabled val="1"/>
        </dgm:presLayoutVars>
      </dgm:prSet>
      <dgm:spPr/>
    </dgm:pt>
    <dgm:pt modelId="{E115410D-3D5F-024F-87C4-922E63BD51E7}" type="pres">
      <dgm:prSet presAssocID="{05C5A673-E9EC-DD44-A90F-FA3A60D94D5C}" presName="parSpace" presStyleCnt="0"/>
      <dgm:spPr/>
    </dgm:pt>
    <dgm:pt modelId="{D74A9FEA-14FC-A64C-BB54-8FCF3AB513EB}" type="pres">
      <dgm:prSet presAssocID="{6BBDFE2F-B20F-6E46-B729-CC2E667F4BF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289852A-EBF4-EB47-AC70-4472F06E1639}" type="presOf" srcId="{EC5D1339-AD6D-FA4A-BFAC-8BCA1B32E22D}" destId="{7401CF8B-BA1B-824C-978C-68F25C27E74D}" srcOrd="0" destOrd="0" presId="urn:microsoft.com/office/officeart/2005/8/layout/hChevron3"/>
    <dgm:cxn modelId="{F463D02E-DD64-814D-AD39-5678A14AEFA4}" type="presOf" srcId="{C8A117FA-0421-8D43-951E-5F533EE7A48B}" destId="{5167C919-6A99-3F48-A50F-1D83F4791C8F}" srcOrd="0" destOrd="0" presId="urn:microsoft.com/office/officeart/2005/8/layout/hChevron3"/>
    <dgm:cxn modelId="{E0AD9133-03BC-BB49-9AF3-122264CC4D0C}" srcId="{EC5D1339-AD6D-FA4A-BFAC-8BCA1B32E22D}" destId="{C1D41DD8-6352-0642-9395-C058B6AFA2B0}" srcOrd="1" destOrd="0" parTransId="{14A87F23-94DE-214C-8705-45C29AC4267D}" sibTransId="{05C5A673-E9EC-DD44-A90F-FA3A60D94D5C}"/>
    <dgm:cxn modelId="{8BDF6D38-114B-124C-87EE-141C80CFD93F}" srcId="{EC5D1339-AD6D-FA4A-BFAC-8BCA1B32E22D}" destId="{6BBDFE2F-B20F-6E46-B729-CC2E667F4BF9}" srcOrd="2" destOrd="0" parTransId="{ECD0B7C3-41CD-484A-B0DA-E71592B8D907}" sibTransId="{F9AD8A1E-9F69-7248-AE95-8CC63A4415A6}"/>
    <dgm:cxn modelId="{372B40A6-D43C-0641-9306-7439ECDC029A}" type="presOf" srcId="{6BBDFE2F-B20F-6E46-B729-CC2E667F4BF9}" destId="{D74A9FEA-14FC-A64C-BB54-8FCF3AB513EB}" srcOrd="0" destOrd="0" presId="urn:microsoft.com/office/officeart/2005/8/layout/hChevron3"/>
    <dgm:cxn modelId="{FDD409CE-AB61-4542-AF4D-E9A721A39B38}" srcId="{EC5D1339-AD6D-FA4A-BFAC-8BCA1B32E22D}" destId="{C8A117FA-0421-8D43-951E-5F533EE7A48B}" srcOrd="0" destOrd="0" parTransId="{80C85DC7-0BD6-B54E-A637-E260A16212BC}" sibTransId="{6E39D09B-E9AA-F545-8626-95F4DBAE967E}"/>
    <dgm:cxn modelId="{7ACE77D6-3DF6-F546-B410-1AE68858B340}" type="presOf" srcId="{C1D41DD8-6352-0642-9395-C058B6AFA2B0}" destId="{626A0310-A16D-2741-A997-0DC73CBBC058}" srcOrd="0" destOrd="0" presId="urn:microsoft.com/office/officeart/2005/8/layout/hChevron3"/>
    <dgm:cxn modelId="{292A5C28-862C-024E-96DB-2F1A77AD14F2}" type="presParOf" srcId="{7401CF8B-BA1B-824C-978C-68F25C27E74D}" destId="{5167C919-6A99-3F48-A50F-1D83F4791C8F}" srcOrd="0" destOrd="0" presId="urn:microsoft.com/office/officeart/2005/8/layout/hChevron3"/>
    <dgm:cxn modelId="{974023BD-E894-6346-B5DE-F3C9224A4642}" type="presParOf" srcId="{7401CF8B-BA1B-824C-978C-68F25C27E74D}" destId="{B916ADE6-0D7C-E84C-936B-B46B0B5CE802}" srcOrd="1" destOrd="0" presId="urn:microsoft.com/office/officeart/2005/8/layout/hChevron3"/>
    <dgm:cxn modelId="{4EEC3855-6D5A-D744-863A-BED071116056}" type="presParOf" srcId="{7401CF8B-BA1B-824C-978C-68F25C27E74D}" destId="{626A0310-A16D-2741-A997-0DC73CBBC058}" srcOrd="2" destOrd="0" presId="urn:microsoft.com/office/officeart/2005/8/layout/hChevron3"/>
    <dgm:cxn modelId="{22329178-5DDF-754A-B9F4-1AB0956BA6C4}" type="presParOf" srcId="{7401CF8B-BA1B-824C-978C-68F25C27E74D}" destId="{E115410D-3D5F-024F-87C4-922E63BD51E7}" srcOrd="3" destOrd="0" presId="urn:microsoft.com/office/officeart/2005/8/layout/hChevron3"/>
    <dgm:cxn modelId="{06F2E3F4-E5A1-F24F-8D1C-FBEAE18DB463}" type="presParOf" srcId="{7401CF8B-BA1B-824C-978C-68F25C27E74D}" destId="{D74A9FEA-14FC-A64C-BB54-8FCF3AB513E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7C919-6A99-3F48-A50F-1D83F4791C8F}">
      <dsp:nvSpPr>
        <dsp:cNvPr id="0" name=""/>
        <dsp:cNvSpPr/>
      </dsp:nvSpPr>
      <dsp:spPr>
        <a:xfrm>
          <a:off x="4781" y="1416044"/>
          <a:ext cx="4181015" cy="1672406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Toolbox</a:t>
          </a:r>
        </a:p>
      </dsp:txBody>
      <dsp:txXfrm>
        <a:off x="4781" y="1416044"/>
        <a:ext cx="3762914" cy="1672406"/>
      </dsp:txXfrm>
    </dsp:sp>
    <dsp:sp modelId="{626A0310-A16D-2741-A997-0DC73CBBC058}">
      <dsp:nvSpPr>
        <dsp:cNvPr id="0" name=""/>
        <dsp:cNvSpPr/>
      </dsp:nvSpPr>
      <dsp:spPr>
        <a:xfrm>
          <a:off x="3349593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303634"/>
            <a:satOff val="9381"/>
            <a:lumOff val="147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Standardized naming</a:t>
          </a:r>
        </a:p>
      </dsp:txBody>
      <dsp:txXfrm>
        <a:off x="4185796" y="1416044"/>
        <a:ext cx="2508609" cy="1672406"/>
      </dsp:txXfrm>
    </dsp:sp>
    <dsp:sp modelId="{D74A9FEA-14FC-A64C-BB54-8FCF3AB513EB}">
      <dsp:nvSpPr>
        <dsp:cNvPr id="0" name=""/>
        <dsp:cNvSpPr/>
      </dsp:nvSpPr>
      <dsp:spPr>
        <a:xfrm>
          <a:off x="6694405" y="1416044"/>
          <a:ext cx="4181015" cy="1672406"/>
        </a:xfrm>
        <a:prstGeom prst="chevron">
          <a:avLst/>
        </a:prstGeom>
        <a:solidFill>
          <a:schemeClr val="accent3">
            <a:shade val="80000"/>
            <a:hueOff val="607268"/>
            <a:satOff val="18762"/>
            <a:lumOff val="294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Dashboard builder</a:t>
          </a:r>
        </a:p>
      </dsp:txBody>
      <dsp:txXfrm>
        <a:off x="7530608" y="1416044"/>
        <a:ext cx="2508609" cy="1672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H" dirty="0"/>
              <a:t>Need to download full files for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H" dirty="0"/>
              <a:t>Causes handling and storage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CH" dirty="0"/>
              <a:t>ifficult to find relevant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8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Approach: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Load csv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Automatically analyze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Build scalable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1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63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8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04558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437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223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463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5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21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27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727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919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770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481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78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131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3557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0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03339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73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54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5119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439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3773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63348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3086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5" Type="http://schemas.openxmlformats.org/officeDocument/2006/relationships/image" Target="../media/image31.sv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3525737"/>
            <a:ext cx="477715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Enabling Energy Data for Applications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9">
            <a:extLst>
              <a:ext uri="{FF2B5EF4-FFF2-40B4-BE49-F238E27FC236}">
                <a16:creationId xmlns:a16="http://schemas.microsoft.com/office/drawing/2014/main" id="{418197FD-9494-4052-817B-7B13C0EA9866}"/>
              </a:ext>
            </a:extLst>
          </p:cNvPr>
          <p:cNvSpPr txBox="1"/>
          <p:nvPr/>
        </p:nvSpPr>
        <p:spPr>
          <a:xfrm>
            <a:off x="67386" y="104675"/>
            <a:ext cx="236225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#53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51D97B7-0491-4B62-9C6B-8B9D7A8A0E45}"/>
              </a:ext>
            </a:extLst>
          </p:cNvPr>
          <p:cNvSpPr txBox="1"/>
          <p:nvPr/>
        </p:nvSpPr>
        <p:spPr>
          <a:xfrm>
            <a:off x="17600" y="4205670"/>
            <a:ext cx="1219199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ED3C-B139-472F-B371-6CE42D65C194}"/>
              </a:ext>
            </a:extLst>
          </p:cNvPr>
          <p:cNvSpPr txBox="1"/>
          <p:nvPr/>
        </p:nvSpPr>
        <p:spPr>
          <a:xfrm>
            <a:off x="17600" y="2860246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B4B1-B918-460E-AB3E-98954A7BF2B9}"/>
              </a:ext>
            </a:extLst>
          </p:cNvPr>
          <p:cNvSpPr txBox="1"/>
          <p:nvPr/>
        </p:nvSpPr>
        <p:spPr>
          <a:xfrm>
            <a:off x="17600" y="3804795"/>
            <a:ext cx="12192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aphic 1">
            <a:extLst>
              <a:ext uri="{FF2B5EF4-FFF2-40B4-BE49-F238E27FC236}">
                <a16:creationId xmlns:a16="http://schemas.microsoft.com/office/drawing/2014/main" id="{ECCF06F2-55FD-4917-8C18-AF3544BF49D9}"/>
              </a:ext>
            </a:extLst>
          </p:cNvPr>
          <p:cNvGrpSpPr/>
          <p:nvPr/>
        </p:nvGrpSpPr>
        <p:grpSpPr>
          <a:xfrm>
            <a:off x="5253700" y="2406110"/>
            <a:ext cx="1684599" cy="432917"/>
            <a:chOff x="28575" y="1871662"/>
            <a:chExt cx="12134850" cy="3118484"/>
          </a:xfrm>
          <a:solidFill>
            <a:schemeClr val="bg1"/>
          </a:solidFill>
        </p:grpSpPr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9420A173-5D2B-4C55-AB3D-C55C57BCD4CC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4" name="Graphic 1">
              <a:extLst>
                <a:ext uri="{FF2B5EF4-FFF2-40B4-BE49-F238E27FC236}">
                  <a16:creationId xmlns:a16="http://schemas.microsoft.com/office/drawing/2014/main" id="{632BFF58-27B6-4EA3-8E7B-A99907411E11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16" name="Freeform: Shape 26">
                <a:extLst>
                  <a:ext uri="{FF2B5EF4-FFF2-40B4-BE49-F238E27FC236}">
                    <a16:creationId xmlns:a16="http://schemas.microsoft.com/office/drawing/2014/main" id="{F87402BC-26E0-49D0-A15E-80F0027B6269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aphic 1">
                <a:extLst>
                  <a:ext uri="{FF2B5EF4-FFF2-40B4-BE49-F238E27FC236}">
                    <a16:creationId xmlns:a16="http://schemas.microsoft.com/office/drawing/2014/main" id="{CD5B3F42-E5BD-49E8-9472-84C2DD852924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18" name="Freeform: Shape 28">
                  <a:extLst>
                    <a:ext uri="{FF2B5EF4-FFF2-40B4-BE49-F238E27FC236}">
                      <a16:creationId xmlns:a16="http://schemas.microsoft.com/office/drawing/2014/main" id="{8D243554-E509-43E4-A0C4-DEEB07539818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" name="Graphic 1">
                  <a:extLst>
                    <a:ext uri="{FF2B5EF4-FFF2-40B4-BE49-F238E27FC236}">
                      <a16:creationId xmlns:a16="http://schemas.microsoft.com/office/drawing/2014/main" id="{D110715C-8756-4E93-BF88-CB2E0F69CFB8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20" name="Freeform: Shape 30">
                    <a:extLst>
                      <a:ext uri="{FF2B5EF4-FFF2-40B4-BE49-F238E27FC236}">
                        <a16:creationId xmlns:a16="http://schemas.microsoft.com/office/drawing/2014/main" id="{9C391615-0897-4364-96BB-6234CBB017CB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1" name="Graphic 1">
                    <a:extLst>
                      <a:ext uri="{FF2B5EF4-FFF2-40B4-BE49-F238E27FC236}">
                        <a16:creationId xmlns:a16="http://schemas.microsoft.com/office/drawing/2014/main" id="{C57B3366-2E3E-4C5D-9FCF-DC81377C2FC4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22" name="Freeform: Shape 32">
                      <a:extLst>
                        <a:ext uri="{FF2B5EF4-FFF2-40B4-BE49-F238E27FC236}">
                          <a16:creationId xmlns:a16="http://schemas.microsoft.com/office/drawing/2014/main" id="{A576C7C4-C168-417F-A5FE-CC2552AA4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3" name="Freeform: Shape 33">
                      <a:extLst>
                        <a:ext uri="{FF2B5EF4-FFF2-40B4-BE49-F238E27FC236}">
                          <a16:creationId xmlns:a16="http://schemas.microsoft.com/office/drawing/2014/main" id="{7A0BEA31-7E3E-48D1-A411-305CAB25E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081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1CADC8-89DF-41CF-8DDD-CD05498EFF43}"/>
              </a:ext>
            </a:extLst>
          </p:cNvPr>
          <p:cNvSpPr/>
          <p:nvPr/>
        </p:nvSpPr>
        <p:spPr>
          <a:xfrm>
            <a:off x="2154699" y="1077962"/>
            <a:ext cx="1920296" cy="3056974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AC970-7D5E-4561-BF25-F033349F1AFD}"/>
              </a:ext>
            </a:extLst>
          </p:cNvPr>
          <p:cNvSpPr/>
          <p:nvPr/>
        </p:nvSpPr>
        <p:spPr>
          <a:xfrm>
            <a:off x="405728" y="1124160"/>
            <a:ext cx="1707888" cy="3045493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1375AB-7A0E-4932-90C5-F7539D2F2D48}"/>
              </a:ext>
            </a:extLst>
          </p:cNvPr>
          <p:cNvGrpSpPr/>
          <p:nvPr/>
        </p:nvGrpSpPr>
        <p:grpSpPr>
          <a:xfrm>
            <a:off x="804954" y="4109003"/>
            <a:ext cx="2785606" cy="2264854"/>
            <a:chOff x="1914525" y="1276351"/>
            <a:chExt cx="5333999" cy="433684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8A1F0675-71C9-417C-8658-F2247736CE27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54ABE66C-3820-4ACB-BA3A-66300BE2C093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00D5D0-21F4-4CFE-BF6A-11CDCC10C6E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458B4846-6554-4FEF-90C2-6A4E5D6C4A90}"/>
              </a:ext>
            </a:extLst>
          </p:cNvPr>
          <p:cNvGrpSpPr/>
          <p:nvPr/>
        </p:nvGrpSpPr>
        <p:grpSpPr>
          <a:xfrm>
            <a:off x="5189204" y="1384528"/>
            <a:ext cx="2186604" cy="2492913"/>
            <a:chOff x="6765777" y="1996709"/>
            <a:chExt cx="3316219" cy="3780769"/>
          </a:xfrm>
        </p:grpSpPr>
        <p:grpSp>
          <p:nvGrpSpPr>
            <p:cNvPr id="11" name="그룹 4">
              <a:extLst>
                <a:ext uri="{FF2B5EF4-FFF2-40B4-BE49-F238E27FC236}">
                  <a16:creationId xmlns:a16="http://schemas.microsoft.com/office/drawing/2014/main" id="{297F474C-4FDF-48C4-B2AC-90899F9D9A55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15" name="자유형: 도형 38">
                <a:extLst>
                  <a:ext uri="{FF2B5EF4-FFF2-40B4-BE49-F238E27FC236}">
                    <a16:creationId xmlns:a16="http://schemas.microsoft.com/office/drawing/2014/main" id="{6EE13636-6981-4108-BEEA-DE4886E17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자유형: 도형 35">
                <a:extLst>
                  <a:ext uri="{FF2B5EF4-FFF2-40B4-BE49-F238E27FC236}">
                    <a16:creationId xmlns:a16="http://schemas.microsoft.com/office/drawing/2014/main" id="{587D9AA3-84E7-4AF3-AF1C-3B0E8804FE0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자유형: 도형 37">
                <a:extLst>
                  <a:ext uri="{FF2B5EF4-FFF2-40B4-BE49-F238E27FC236}">
                    <a16:creationId xmlns:a16="http://schemas.microsoft.com/office/drawing/2014/main" id="{8E211472-8FD2-4210-BC02-257E324422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자유형: 도형 36">
                <a:extLst>
                  <a:ext uri="{FF2B5EF4-FFF2-40B4-BE49-F238E27FC236}">
                    <a16:creationId xmlns:a16="http://schemas.microsoft.com/office/drawing/2014/main" id="{801C9135-CDB9-4970-BD08-E750DDD503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2" name="화살표: 위쪽/아래쪽 5">
              <a:extLst>
                <a:ext uri="{FF2B5EF4-FFF2-40B4-BE49-F238E27FC236}">
                  <a16:creationId xmlns:a16="http://schemas.microsoft.com/office/drawing/2014/main" id="{98AFD51B-929E-4356-BFDC-B449842484E5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화살표: 위쪽/아래쪽 39">
              <a:extLst>
                <a:ext uri="{FF2B5EF4-FFF2-40B4-BE49-F238E27FC236}">
                  <a16:creationId xmlns:a16="http://schemas.microsoft.com/office/drawing/2014/main" id="{3A142E53-260A-4A17-898B-7D8F9BA0E799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화살표: 위쪽/아래쪽 40">
              <a:extLst>
                <a:ext uri="{FF2B5EF4-FFF2-40B4-BE49-F238E27FC236}">
                  <a16:creationId xmlns:a16="http://schemas.microsoft.com/office/drawing/2014/main" id="{293F334F-EC1B-489C-9DAA-F0869CD17B70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33D01E-5BDF-4C4A-BCBD-9A67558255B1}"/>
              </a:ext>
            </a:extLst>
          </p:cNvPr>
          <p:cNvGrpSpPr/>
          <p:nvPr/>
        </p:nvGrpSpPr>
        <p:grpSpPr>
          <a:xfrm>
            <a:off x="6655731" y="4050492"/>
            <a:ext cx="2093813" cy="2229893"/>
            <a:chOff x="1100103" y="2793247"/>
            <a:chExt cx="3462029" cy="3687030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7F836A9-DE96-47DE-B129-7024F29F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4B80F304-DBEE-47EA-83DD-0438AC878356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CD14FEB-9623-4E56-B78E-D0125D9DD6E3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5B09FE-55BE-411A-AA42-334C98BB3162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D9AB454-116B-4EB2-8F58-F50ECBDEB91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EA310E8-189E-464A-8910-6FEA27D2F8FF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그룹 9">
            <a:extLst>
              <a:ext uri="{FF2B5EF4-FFF2-40B4-BE49-F238E27FC236}">
                <a16:creationId xmlns:a16="http://schemas.microsoft.com/office/drawing/2014/main" id="{50E3AA60-B66E-4778-9DC4-B1A62AB7E2B4}"/>
              </a:ext>
            </a:extLst>
          </p:cNvPr>
          <p:cNvGrpSpPr/>
          <p:nvPr/>
        </p:nvGrpSpPr>
        <p:grpSpPr>
          <a:xfrm>
            <a:off x="4046556" y="3808485"/>
            <a:ext cx="2063571" cy="2565372"/>
            <a:chOff x="1018676" y="1848459"/>
            <a:chExt cx="2952312" cy="3670229"/>
          </a:xfrm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B2637D15-1727-4725-BD9A-A23EB8CDCF34}"/>
                </a:ext>
              </a:extLst>
            </p:cNvPr>
            <p:cNvSpPr/>
            <p:nvPr/>
          </p:nvSpPr>
          <p:spPr>
            <a:xfrm rot="19043010">
              <a:off x="1018676" y="1848459"/>
              <a:ext cx="2271442" cy="2335067"/>
            </a:xfrm>
            <a:custGeom>
              <a:avLst/>
              <a:gdLst/>
              <a:ahLst/>
              <a:cxnLst/>
              <a:rect l="l" t="t" r="r" b="b"/>
              <a:pathLst>
                <a:path w="2552017" h="2623501">
                  <a:moveTo>
                    <a:pt x="960593" y="2481474"/>
                  </a:moveTo>
                  <a:lnTo>
                    <a:pt x="1639506" y="2481474"/>
                  </a:lnTo>
                  <a:cubicBezTo>
                    <a:pt x="1671635" y="2481474"/>
                    <a:pt x="1697681" y="2507520"/>
                    <a:pt x="1697681" y="2539649"/>
                  </a:cubicBezTo>
                  <a:lnTo>
                    <a:pt x="1697681" y="2565326"/>
                  </a:lnTo>
                  <a:cubicBezTo>
                    <a:pt x="1697681" y="2597455"/>
                    <a:pt x="1671635" y="2623501"/>
                    <a:pt x="1639506" y="2623501"/>
                  </a:cubicBezTo>
                  <a:lnTo>
                    <a:pt x="960593" y="2623501"/>
                  </a:lnTo>
                  <a:cubicBezTo>
                    <a:pt x="928464" y="2623501"/>
                    <a:pt x="902418" y="2597455"/>
                    <a:pt x="902418" y="2565326"/>
                  </a:cubicBezTo>
                  <a:lnTo>
                    <a:pt x="902418" y="2539649"/>
                  </a:lnTo>
                  <a:cubicBezTo>
                    <a:pt x="902418" y="2507520"/>
                    <a:pt x="928464" y="2481474"/>
                    <a:pt x="960593" y="2481474"/>
                  </a:cubicBezTo>
                  <a:close/>
                  <a:moveTo>
                    <a:pt x="932191" y="2289251"/>
                  </a:moveTo>
                  <a:lnTo>
                    <a:pt x="1667909" y="2289251"/>
                  </a:lnTo>
                  <a:cubicBezTo>
                    <a:pt x="1700037" y="2289251"/>
                    <a:pt x="1726082" y="2315296"/>
                    <a:pt x="1726082" y="2347425"/>
                  </a:cubicBezTo>
                  <a:lnTo>
                    <a:pt x="1726082" y="2373104"/>
                  </a:lnTo>
                  <a:cubicBezTo>
                    <a:pt x="1726082" y="2405232"/>
                    <a:pt x="1700037" y="2431279"/>
                    <a:pt x="1667909" y="2431279"/>
                  </a:cubicBezTo>
                  <a:lnTo>
                    <a:pt x="932191" y="2431279"/>
                  </a:lnTo>
                  <a:cubicBezTo>
                    <a:pt x="900060" y="2431279"/>
                    <a:pt x="874016" y="2405232"/>
                    <a:pt x="874016" y="2373104"/>
                  </a:cubicBezTo>
                  <a:lnTo>
                    <a:pt x="874016" y="2347425"/>
                  </a:lnTo>
                  <a:cubicBezTo>
                    <a:pt x="874016" y="2315296"/>
                    <a:pt x="900060" y="2289251"/>
                    <a:pt x="932191" y="2289251"/>
                  </a:cubicBezTo>
                  <a:close/>
                  <a:moveTo>
                    <a:pt x="2552017" y="936595"/>
                  </a:moveTo>
                  <a:lnTo>
                    <a:pt x="2552017" y="1134206"/>
                  </a:lnTo>
                  <a:lnTo>
                    <a:pt x="2269715" y="1094683"/>
                  </a:lnTo>
                  <a:lnTo>
                    <a:pt x="2269715" y="976116"/>
                  </a:lnTo>
                  <a:close/>
                  <a:moveTo>
                    <a:pt x="0" y="936595"/>
                  </a:moveTo>
                  <a:lnTo>
                    <a:pt x="282302" y="976116"/>
                  </a:lnTo>
                  <a:lnTo>
                    <a:pt x="282302" y="1094683"/>
                  </a:lnTo>
                  <a:lnTo>
                    <a:pt x="0" y="1134206"/>
                  </a:lnTo>
                  <a:close/>
                  <a:moveTo>
                    <a:pt x="1294602" y="538610"/>
                  </a:moveTo>
                  <a:cubicBezTo>
                    <a:pt x="913173" y="539058"/>
                    <a:pt x="604117" y="848419"/>
                    <a:pt x="604117" y="1229963"/>
                  </a:cubicBezTo>
                  <a:cubicBezTo>
                    <a:pt x="604117" y="1488254"/>
                    <a:pt x="788458" y="1743173"/>
                    <a:pt x="933602" y="1859635"/>
                  </a:cubicBezTo>
                  <a:cubicBezTo>
                    <a:pt x="999780" y="1936202"/>
                    <a:pt x="994533" y="1937770"/>
                    <a:pt x="1021427" y="2035767"/>
                  </a:cubicBezTo>
                  <a:cubicBezTo>
                    <a:pt x="1030792" y="2095827"/>
                    <a:pt x="1015388" y="2108637"/>
                    <a:pt x="1052591" y="2112393"/>
                  </a:cubicBezTo>
                  <a:lnTo>
                    <a:pt x="1054999" y="2125056"/>
                  </a:lnTo>
                  <a:lnTo>
                    <a:pt x="1550433" y="2125056"/>
                  </a:lnTo>
                  <a:lnTo>
                    <a:pt x="1553159" y="2110727"/>
                  </a:lnTo>
                  <a:cubicBezTo>
                    <a:pt x="1573723" y="2104124"/>
                    <a:pt x="1563459" y="2087417"/>
                    <a:pt x="1571512" y="2035767"/>
                  </a:cubicBezTo>
                  <a:cubicBezTo>
                    <a:pt x="1598405" y="1937770"/>
                    <a:pt x="1593158" y="1936202"/>
                    <a:pt x="1659337" y="1859635"/>
                  </a:cubicBezTo>
                  <a:cubicBezTo>
                    <a:pt x="1804480" y="1743173"/>
                    <a:pt x="1988823" y="1488254"/>
                    <a:pt x="1988823" y="1229963"/>
                  </a:cubicBezTo>
                  <a:cubicBezTo>
                    <a:pt x="1988823" y="848419"/>
                    <a:pt x="1679767" y="539058"/>
                    <a:pt x="1298337" y="538610"/>
                  </a:cubicBezTo>
                  <a:lnTo>
                    <a:pt x="1298337" y="538781"/>
                  </a:lnTo>
                  <a:lnTo>
                    <a:pt x="1296470" y="538638"/>
                  </a:lnTo>
                  <a:lnTo>
                    <a:pt x="1294602" y="538781"/>
                  </a:lnTo>
                  <a:close/>
                  <a:moveTo>
                    <a:pt x="1294881" y="366993"/>
                  </a:moveTo>
                  <a:lnTo>
                    <a:pt x="1296470" y="367115"/>
                  </a:lnTo>
                  <a:lnTo>
                    <a:pt x="1298059" y="366993"/>
                  </a:lnTo>
                  <a:cubicBezTo>
                    <a:pt x="1765638" y="366993"/>
                    <a:pt x="2144688" y="746041"/>
                    <a:pt x="2144688" y="1213621"/>
                  </a:cubicBezTo>
                  <a:cubicBezTo>
                    <a:pt x="2144688" y="1530035"/>
                    <a:pt x="1918769" y="1842315"/>
                    <a:pt x="1741015" y="1984856"/>
                  </a:cubicBezTo>
                  <a:cubicBezTo>
                    <a:pt x="1688059" y="2045866"/>
                    <a:pt x="1711430" y="2077925"/>
                    <a:pt x="1700050" y="2157459"/>
                  </a:cubicBezTo>
                  <a:cubicBezTo>
                    <a:pt x="1670466" y="2218857"/>
                    <a:pt x="1644003" y="2238490"/>
                    <a:pt x="1591710" y="2238490"/>
                  </a:cubicBezTo>
                  <a:lnTo>
                    <a:pt x="1296470" y="2237434"/>
                  </a:lnTo>
                  <a:lnTo>
                    <a:pt x="1001230" y="2238490"/>
                  </a:lnTo>
                  <a:cubicBezTo>
                    <a:pt x="948937" y="2238490"/>
                    <a:pt x="922474" y="2218857"/>
                    <a:pt x="892888" y="2157459"/>
                  </a:cubicBezTo>
                  <a:cubicBezTo>
                    <a:pt x="881509" y="2077925"/>
                    <a:pt x="904880" y="2045866"/>
                    <a:pt x="851923" y="1984856"/>
                  </a:cubicBezTo>
                  <a:cubicBezTo>
                    <a:pt x="674170" y="1842315"/>
                    <a:pt x="448251" y="1530035"/>
                    <a:pt x="448251" y="1213621"/>
                  </a:cubicBezTo>
                  <a:cubicBezTo>
                    <a:pt x="448251" y="746041"/>
                    <a:pt x="827300" y="366993"/>
                    <a:pt x="1294881" y="366993"/>
                  </a:cubicBezTo>
                  <a:close/>
                  <a:moveTo>
                    <a:pt x="2017322" y="195354"/>
                  </a:moveTo>
                  <a:lnTo>
                    <a:pt x="2168700" y="322376"/>
                  </a:lnTo>
                  <a:lnTo>
                    <a:pt x="1956964" y="513228"/>
                  </a:lnTo>
                  <a:lnTo>
                    <a:pt x="1866137" y="437013"/>
                  </a:lnTo>
                  <a:close/>
                  <a:moveTo>
                    <a:pt x="520680" y="195354"/>
                  </a:moveTo>
                  <a:lnTo>
                    <a:pt x="671864" y="437013"/>
                  </a:lnTo>
                  <a:lnTo>
                    <a:pt x="581036" y="513228"/>
                  </a:lnTo>
                  <a:lnTo>
                    <a:pt x="369300" y="322376"/>
                  </a:lnTo>
                  <a:close/>
                  <a:moveTo>
                    <a:pt x="1197664" y="0"/>
                  </a:moveTo>
                  <a:lnTo>
                    <a:pt x="1395275" y="0"/>
                  </a:lnTo>
                  <a:lnTo>
                    <a:pt x="1355752" y="282302"/>
                  </a:lnTo>
                  <a:lnTo>
                    <a:pt x="1237185" y="2823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3" name="Group 18">
              <a:extLst>
                <a:ext uri="{FF2B5EF4-FFF2-40B4-BE49-F238E27FC236}">
                  <a16:creationId xmlns:a16="http://schemas.microsoft.com/office/drawing/2014/main" id="{88C3262B-841C-40B6-93C6-F706DA1DC6D9}"/>
                </a:ext>
              </a:extLst>
            </p:cNvPr>
            <p:cNvGrpSpPr/>
            <p:nvPr/>
          </p:nvGrpSpPr>
          <p:grpSpPr>
            <a:xfrm rot="19043010">
              <a:off x="3312153" y="3670883"/>
              <a:ext cx="658835" cy="1847805"/>
              <a:chOff x="6208048" y="3967120"/>
              <a:chExt cx="864096" cy="2231240"/>
            </a:xfrm>
          </p:grpSpPr>
          <p:sp>
            <p:nvSpPr>
              <p:cNvPr id="52" name="Rectangle 13">
                <a:extLst>
                  <a:ext uri="{FF2B5EF4-FFF2-40B4-BE49-F238E27FC236}">
                    <a16:creationId xmlns:a16="http://schemas.microsoft.com/office/drawing/2014/main" id="{20F63E4E-6121-47CC-B876-2277153B715D}"/>
                  </a:ext>
                </a:extLst>
              </p:cNvPr>
              <p:cNvSpPr/>
              <p:nvPr/>
            </p:nvSpPr>
            <p:spPr>
              <a:xfrm>
                <a:off x="6208144" y="3967120"/>
                <a:ext cx="864000" cy="141686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Isosceles Triangle 14">
                <a:extLst>
                  <a:ext uri="{FF2B5EF4-FFF2-40B4-BE49-F238E27FC236}">
                    <a16:creationId xmlns:a16="http://schemas.microsoft.com/office/drawing/2014/main" id="{31525576-A64E-40C7-A0F8-6F7147CEA20E}"/>
                  </a:ext>
                </a:extLst>
              </p:cNvPr>
              <p:cNvSpPr/>
              <p:nvPr/>
            </p:nvSpPr>
            <p:spPr>
              <a:xfrm rot="10800000">
                <a:off x="6485344" y="5887981"/>
                <a:ext cx="309600" cy="310379"/>
              </a:xfrm>
              <a:prstGeom prst="triangl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Trapezoid 12">
                <a:extLst>
                  <a:ext uri="{FF2B5EF4-FFF2-40B4-BE49-F238E27FC236}">
                    <a16:creationId xmlns:a16="http://schemas.microsoft.com/office/drawing/2014/main" id="{5C003F9A-A5D7-4860-8C20-E277CC96C7C3}"/>
                  </a:ext>
                </a:extLst>
              </p:cNvPr>
              <p:cNvSpPr/>
              <p:nvPr/>
            </p:nvSpPr>
            <p:spPr>
              <a:xfrm rot="10800000">
                <a:off x="6208048" y="5189849"/>
                <a:ext cx="864096" cy="696733"/>
              </a:xfrm>
              <a:custGeom>
                <a:avLst/>
                <a:gdLst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0 w 864096"/>
                  <a:gd name="connsiteY4" fmla="*/ 504000 h 504000"/>
                  <a:gd name="connsiteX0" fmla="*/ 0 w 864096"/>
                  <a:gd name="connsiteY0" fmla="*/ 504000 h 504000"/>
                  <a:gd name="connsiteX1" fmla="*/ 278218 w 864096"/>
                  <a:gd name="connsiteY1" fmla="*/ 0 h 504000"/>
                  <a:gd name="connsiteX2" fmla="*/ 585878 w 864096"/>
                  <a:gd name="connsiteY2" fmla="*/ 0 h 504000"/>
                  <a:gd name="connsiteX3" fmla="*/ 864096 w 864096"/>
                  <a:gd name="connsiteY3" fmla="*/ 504000 h 504000"/>
                  <a:gd name="connsiteX4" fmla="*/ 654389 w 864096"/>
                  <a:gd name="connsiteY4" fmla="*/ 502269 h 504000"/>
                  <a:gd name="connsiteX5" fmla="*/ 0 w 864096"/>
                  <a:gd name="connsiteY5" fmla="*/ 504000 h 504000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0 w 864096"/>
                  <a:gd name="connsiteY5" fmla="*/ 504000 h 692597"/>
                  <a:gd name="connsiteX0" fmla="*/ 0 w 864096"/>
                  <a:gd name="connsiteY0" fmla="*/ 504000 h 693799"/>
                  <a:gd name="connsiteX1" fmla="*/ 278218 w 864096"/>
                  <a:gd name="connsiteY1" fmla="*/ 0 h 693799"/>
                  <a:gd name="connsiteX2" fmla="*/ 585878 w 864096"/>
                  <a:gd name="connsiteY2" fmla="*/ 0 h 693799"/>
                  <a:gd name="connsiteX3" fmla="*/ 864096 w 864096"/>
                  <a:gd name="connsiteY3" fmla="*/ 504000 h 693799"/>
                  <a:gd name="connsiteX4" fmla="*/ 646114 w 864096"/>
                  <a:gd name="connsiteY4" fmla="*/ 692597 h 693799"/>
                  <a:gd name="connsiteX5" fmla="*/ 418548 w 864096"/>
                  <a:gd name="connsiteY5" fmla="*/ 580882 h 693799"/>
                  <a:gd name="connsiteX6" fmla="*/ 0 w 864096"/>
                  <a:gd name="connsiteY6" fmla="*/ 504000 h 693799"/>
                  <a:gd name="connsiteX0" fmla="*/ 0 w 864096"/>
                  <a:gd name="connsiteY0" fmla="*/ 504000 h 693347"/>
                  <a:gd name="connsiteX1" fmla="*/ 278218 w 864096"/>
                  <a:gd name="connsiteY1" fmla="*/ 0 h 693347"/>
                  <a:gd name="connsiteX2" fmla="*/ 585878 w 864096"/>
                  <a:gd name="connsiteY2" fmla="*/ 0 h 693347"/>
                  <a:gd name="connsiteX3" fmla="*/ 864096 w 864096"/>
                  <a:gd name="connsiteY3" fmla="*/ 504000 h 693347"/>
                  <a:gd name="connsiteX4" fmla="*/ 646114 w 864096"/>
                  <a:gd name="connsiteY4" fmla="*/ 692597 h 693347"/>
                  <a:gd name="connsiteX5" fmla="*/ 418548 w 864096"/>
                  <a:gd name="connsiteY5" fmla="*/ 518819 h 693347"/>
                  <a:gd name="connsiteX6" fmla="*/ 0 w 864096"/>
                  <a:gd name="connsiteY6" fmla="*/ 504000 h 69334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18548 w 864096"/>
                  <a:gd name="connsiteY5" fmla="*/ 518819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0 w 864096"/>
                  <a:gd name="connsiteY0" fmla="*/ 504000 h 692597"/>
                  <a:gd name="connsiteX1" fmla="*/ 278218 w 864096"/>
                  <a:gd name="connsiteY1" fmla="*/ 0 h 692597"/>
                  <a:gd name="connsiteX2" fmla="*/ 585878 w 864096"/>
                  <a:gd name="connsiteY2" fmla="*/ 0 h 692597"/>
                  <a:gd name="connsiteX3" fmla="*/ 864096 w 864096"/>
                  <a:gd name="connsiteY3" fmla="*/ 504000 h 692597"/>
                  <a:gd name="connsiteX4" fmla="*/ 646114 w 864096"/>
                  <a:gd name="connsiteY4" fmla="*/ 692597 h 692597"/>
                  <a:gd name="connsiteX5" fmla="*/ 422686 w 864096"/>
                  <a:gd name="connsiteY5" fmla="*/ 489856 h 692597"/>
                  <a:gd name="connsiteX6" fmla="*/ 0 w 864096"/>
                  <a:gd name="connsiteY6" fmla="*/ 504000 h 692597"/>
                  <a:gd name="connsiteX0" fmla="*/ 162 w 864258"/>
                  <a:gd name="connsiteY0" fmla="*/ 504000 h 692597"/>
                  <a:gd name="connsiteX1" fmla="*/ 278380 w 864258"/>
                  <a:gd name="connsiteY1" fmla="*/ 0 h 692597"/>
                  <a:gd name="connsiteX2" fmla="*/ 586040 w 864258"/>
                  <a:gd name="connsiteY2" fmla="*/ 0 h 692597"/>
                  <a:gd name="connsiteX3" fmla="*/ 864258 w 864258"/>
                  <a:gd name="connsiteY3" fmla="*/ 504000 h 692597"/>
                  <a:gd name="connsiteX4" fmla="*/ 646276 w 864258"/>
                  <a:gd name="connsiteY4" fmla="*/ 692597 h 692597"/>
                  <a:gd name="connsiteX5" fmla="*/ 422848 w 864258"/>
                  <a:gd name="connsiteY5" fmla="*/ 489856 h 692597"/>
                  <a:gd name="connsiteX6" fmla="*/ 240795 w 864258"/>
                  <a:gd name="connsiteY6" fmla="*/ 576744 h 692597"/>
                  <a:gd name="connsiteX7" fmla="*/ 162 w 864258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53 w 864249"/>
                  <a:gd name="connsiteY0" fmla="*/ 504000 h 692597"/>
                  <a:gd name="connsiteX1" fmla="*/ 278371 w 864249"/>
                  <a:gd name="connsiteY1" fmla="*/ 0 h 692597"/>
                  <a:gd name="connsiteX2" fmla="*/ 586031 w 864249"/>
                  <a:gd name="connsiteY2" fmla="*/ 0 h 692597"/>
                  <a:gd name="connsiteX3" fmla="*/ 864249 w 864249"/>
                  <a:gd name="connsiteY3" fmla="*/ 504000 h 692597"/>
                  <a:gd name="connsiteX4" fmla="*/ 646267 w 864249"/>
                  <a:gd name="connsiteY4" fmla="*/ 692597 h 692597"/>
                  <a:gd name="connsiteX5" fmla="*/ 422839 w 864249"/>
                  <a:gd name="connsiteY5" fmla="*/ 489856 h 692597"/>
                  <a:gd name="connsiteX6" fmla="*/ 253199 w 864249"/>
                  <a:gd name="connsiteY6" fmla="*/ 688458 h 692597"/>
                  <a:gd name="connsiteX7" fmla="*/ 153 w 864249"/>
                  <a:gd name="connsiteY7" fmla="*/ 504000 h 692597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22827 w 864237"/>
                  <a:gd name="connsiteY5" fmla="*/ 489856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41 w 864237"/>
                  <a:gd name="connsiteY0" fmla="*/ 504000 h 696774"/>
                  <a:gd name="connsiteX1" fmla="*/ 278359 w 864237"/>
                  <a:gd name="connsiteY1" fmla="*/ 0 h 696774"/>
                  <a:gd name="connsiteX2" fmla="*/ 586019 w 864237"/>
                  <a:gd name="connsiteY2" fmla="*/ 0 h 696774"/>
                  <a:gd name="connsiteX3" fmla="*/ 864237 w 864237"/>
                  <a:gd name="connsiteY3" fmla="*/ 504000 h 696774"/>
                  <a:gd name="connsiteX4" fmla="*/ 646255 w 864237"/>
                  <a:gd name="connsiteY4" fmla="*/ 692597 h 696774"/>
                  <a:gd name="connsiteX5" fmla="*/ 443514 w 864237"/>
                  <a:gd name="connsiteY5" fmla="*/ 481581 h 696774"/>
                  <a:gd name="connsiteX6" fmla="*/ 269737 w 864237"/>
                  <a:gd name="connsiteY6" fmla="*/ 696733 h 696774"/>
                  <a:gd name="connsiteX7" fmla="*/ 141 w 864237"/>
                  <a:gd name="connsiteY7" fmla="*/ 504000 h 696774"/>
                  <a:gd name="connsiteX0" fmla="*/ 187 w 864283"/>
                  <a:gd name="connsiteY0" fmla="*/ 504000 h 696733"/>
                  <a:gd name="connsiteX1" fmla="*/ 278405 w 864283"/>
                  <a:gd name="connsiteY1" fmla="*/ 0 h 696733"/>
                  <a:gd name="connsiteX2" fmla="*/ 586065 w 864283"/>
                  <a:gd name="connsiteY2" fmla="*/ 0 h 696733"/>
                  <a:gd name="connsiteX3" fmla="*/ 864283 w 864283"/>
                  <a:gd name="connsiteY3" fmla="*/ 504000 h 696733"/>
                  <a:gd name="connsiteX4" fmla="*/ 646301 w 864283"/>
                  <a:gd name="connsiteY4" fmla="*/ 692597 h 696733"/>
                  <a:gd name="connsiteX5" fmla="*/ 443560 w 864283"/>
                  <a:gd name="connsiteY5" fmla="*/ 481581 h 696733"/>
                  <a:gd name="connsiteX6" fmla="*/ 269783 w 864283"/>
                  <a:gd name="connsiteY6" fmla="*/ 696733 h 696733"/>
                  <a:gd name="connsiteX7" fmla="*/ 187 w 864283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481581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  <a:gd name="connsiteX0" fmla="*/ 0 w 864096"/>
                  <a:gd name="connsiteY0" fmla="*/ 504000 h 696733"/>
                  <a:gd name="connsiteX1" fmla="*/ 278218 w 864096"/>
                  <a:gd name="connsiteY1" fmla="*/ 0 h 696733"/>
                  <a:gd name="connsiteX2" fmla="*/ 585878 w 864096"/>
                  <a:gd name="connsiteY2" fmla="*/ 0 h 696733"/>
                  <a:gd name="connsiteX3" fmla="*/ 864096 w 864096"/>
                  <a:gd name="connsiteY3" fmla="*/ 504000 h 696733"/>
                  <a:gd name="connsiteX4" fmla="*/ 646114 w 864096"/>
                  <a:gd name="connsiteY4" fmla="*/ 692597 h 696733"/>
                  <a:gd name="connsiteX5" fmla="*/ 443373 w 864096"/>
                  <a:gd name="connsiteY5" fmla="*/ 506406 h 696733"/>
                  <a:gd name="connsiteX6" fmla="*/ 269596 w 864096"/>
                  <a:gd name="connsiteY6" fmla="*/ 696733 h 696733"/>
                  <a:gd name="connsiteX7" fmla="*/ 0 w 864096"/>
                  <a:gd name="connsiteY7" fmla="*/ 504000 h 69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4096" h="696733">
                    <a:moveTo>
                      <a:pt x="0" y="504000"/>
                    </a:moveTo>
                    <a:lnTo>
                      <a:pt x="278218" y="0"/>
                    </a:lnTo>
                    <a:lnTo>
                      <a:pt x="585878" y="0"/>
                    </a:lnTo>
                    <a:lnTo>
                      <a:pt x="864096" y="504000"/>
                    </a:lnTo>
                    <a:lnTo>
                      <a:pt x="646114" y="692597"/>
                    </a:lnTo>
                    <a:cubicBezTo>
                      <a:pt x="555306" y="618523"/>
                      <a:pt x="538646" y="587490"/>
                      <a:pt x="443373" y="506406"/>
                    </a:cubicBezTo>
                    <a:cubicBezTo>
                      <a:pt x="342692" y="607086"/>
                      <a:pt x="319356" y="636450"/>
                      <a:pt x="269596" y="696733"/>
                    </a:cubicBezTo>
                    <a:cubicBezTo>
                      <a:pt x="145360" y="616339"/>
                      <a:pt x="130275" y="612536"/>
                      <a:pt x="0" y="504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4" name="그룹 8">
              <a:extLst>
                <a:ext uri="{FF2B5EF4-FFF2-40B4-BE49-F238E27FC236}">
                  <a16:creationId xmlns:a16="http://schemas.microsoft.com/office/drawing/2014/main" id="{489F8B30-730C-49CD-BC5B-D3CE8F76769F}"/>
                </a:ext>
              </a:extLst>
            </p:cNvPr>
            <p:cNvGrpSpPr/>
            <p:nvPr/>
          </p:nvGrpSpPr>
          <p:grpSpPr>
            <a:xfrm>
              <a:off x="1561176" y="2495176"/>
              <a:ext cx="1063915" cy="1178548"/>
              <a:chOff x="1561176" y="2495176"/>
              <a:chExt cx="1063915" cy="1178548"/>
            </a:xfrm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DF5B55BF-3813-4713-80C9-A4239C985F32}"/>
                  </a:ext>
                </a:extLst>
              </p:cNvPr>
              <p:cNvSpPr/>
              <p:nvPr/>
            </p:nvSpPr>
            <p:spPr>
              <a:xfrm rot="19043010">
                <a:off x="2359636" y="3192185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281CBF0E-BB24-4503-A970-C17B155CE445}"/>
                  </a:ext>
                </a:extLst>
              </p:cNvPr>
              <p:cNvSpPr/>
              <p:nvPr/>
            </p:nvSpPr>
            <p:spPr>
              <a:xfrm rot="19043010" flipH="1">
                <a:off x="2519966" y="3044667"/>
                <a:ext cx="105125" cy="481539"/>
              </a:xfrm>
              <a:custGeom>
                <a:avLst/>
                <a:gdLst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  <a:gd name="connsiteX0" fmla="*/ 0 w 118110"/>
                  <a:gd name="connsiteY0" fmla="*/ 0 h 541020"/>
                  <a:gd name="connsiteX1" fmla="*/ 118110 w 118110"/>
                  <a:gd name="connsiteY1" fmla="*/ 541020 h 541020"/>
                  <a:gd name="connsiteX2" fmla="*/ 118110 w 118110"/>
                  <a:gd name="connsiteY2" fmla="*/ 541020 h 541020"/>
                  <a:gd name="connsiteX3" fmla="*/ 118110 w 118110"/>
                  <a:gd name="connsiteY3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0" h="541020">
                    <a:moveTo>
                      <a:pt x="0" y="0"/>
                    </a:moveTo>
                    <a:cubicBezTo>
                      <a:pt x="123190" y="153670"/>
                      <a:pt x="116840" y="356870"/>
                      <a:pt x="118110" y="541020"/>
                    </a:cubicBezTo>
                    <a:lnTo>
                      <a:pt x="118110" y="541020"/>
                    </a:lnTo>
                    <a:lnTo>
                      <a:pt x="118110" y="541020"/>
                    </a:lnTo>
                  </a:path>
                </a:pathLst>
              </a:custGeom>
              <a:noFill/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37" name="그룹 7">
                <a:extLst>
                  <a:ext uri="{FF2B5EF4-FFF2-40B4-BE49-F238E27FC236}">
                    <a16:creationId xmlns:a16="http://schemas.microsoft.com/office/drawing/2014/main" id="{DAACF479-AB3B-4E9C-8E2B-5994A48A2475}"/>
                  </a:ext>
                </a:extLst>
              </p:cNvPr>
              <p:cNvGrpSpPr/>
              <p:nvPr/>
            </p:nvGrpSpPr>
            <p:grpSpPr>
              <a:xfrm rot="19020000">
                <a:off x="1561176" y="2495176"/>
                <a:ext cx="1058138" cy="791152"/>
                <a:chOff x="3323392" y="61421"/>
                <a:chExt cx="4436326" cy="3316965"/>
              </a:xfrm>
            </p:grpSpPr>
            <p:sp>
              <p:nvSpPr>
                <p:cNvPr id="38" name="자유형: 도형 3">
                  <a:extLst>
                    <a:ext uri="{FF2B5EF4-FFF2-40B4-BE49-F238E27FC236}">
                      <a16:creationId xmlns:a16="http://schemas.microsoft.com/office/drawing/2014/main" id="{0AB51E2F-D0E4-4407-AC15-044DE978909E}"/>
                    </a:ext>
                  </a:extLst>
                </p:cNvPr>
                <p:cNvSpPr/>
                <p:nvPr/>
              </p:nvSpPr>
              <p:spPr>
                <a:xfrm>
                  <a:off x="5565729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39" name="그룹 42">
                  <a:extLst>
                    <a:ext uri="{FF2B5EF4-FFF2-40B4-BE49-F238E27FC236}">
                      <a16:creationId xmlns:a16="http://schemas.microsoft.com/office/drawing/2014/main" id="{00D7F717-F08A-4BBC-8881-720990F9C670}"/>
                    </a:ext>
                  </a:extLst>
                </p:cNvPr>
                <p:cNvGrpSpPr/>
                <p:nvPr/>
              </p:nvGrpSpPr>
              <p:grpSpPr>
                <a:xfrm>
                  <a:off x="5560358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7" name="자유형: 도형 43">
                    <a:extLst>
                      <a:ext uri="{FF2B5EF4-FFF2-40B4-BE49-F238E27FC236}">
                        <a16:creationId xmlns:a16="http://schemas.microsoft.com/office/drawing/2014/main" id="{4323ADAE-D435-4340-A2D4-D3431B285078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8" name="자유형: 도형 44">
                    <a:extLst>
                      <a:ext uri="{FF2B5EF4-FFF2-40B4-BE49-F238E27FC236}">
                        <a16:creationId xmlns:a16="http://schemas.microsoft.com/office/drawing/2014/main" id="{0FBCC4AA-BC17-4A1B-B4EC-F2165308D536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9" name="자유형: 도형 45">
                    <a:extLst>
                      <a:ext uri="{FF2B5EF4-FFF2-40B4-BE49-F238E27FC236}">
                        <a16:creationId xmlns:a16="http://schemas.microsoft.com/office/drawing/2014/main" id="{AECA9328-EBFD-4FF2-9608-560EC00E051C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50" name="자유형: 도형 46">
                    <a:extLst>
                      <a:ext uri="{FF2B5EF4-FFF2-40B4-BE49-F238E27FC236}">
                        <a16:creationId xmlns:a16="http://schemas.microsoft.com/office/drawing/2014/main" id="{6DACE02A-31B0-4FEF-AF01-41A5C691009E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51" name="직선 연결선 47">
                    <a:extLst>
                      <a:ext uri="{FF2B5EF4-FFF2-40B4-BE49-F238E27FC236}">
                        <a16:creationId xmlns:a16="http://schemas.microsoft.com/office/drawing/2014/main" id="{80487A18-C220-4C36-9471-9671377C5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자유형: 도형 95">
                  <a:extLst>
                    <a:ext uri="{FF2B5EF4-FFF2-40B4-BE49-F238E27FC236}">
                      <a16:creationId xmlns:a16="http://schemas.microsoft.com/office/drawing/2014/main" id="{A3B2A907-8E6E-416A-8841-6A56C3741992}"/>
                    </a:ext>
                  </a:extLst>
                </p:cNvPr>
                <p:cNvSpPr/>
                <p:nvPr/>
              </p:nvSpPr>
              <p:spPr>
                <a:xfrm flipH="1">
                  <a:off x="3323392" y="61421"/>
                  <a:ext cx="2193989" cy="3316965"/>
                </a:xfrm>
                <a:custGeom>
                  <a:avLst/>
                  <a:gdLst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0 h 3518453"/>
                    <a:gd name="connsiteX1" fmla="*/ 1023731 w 2385391"/>
                    <a:gd name="connsiteY1" fmla="*/ 357809 h 3518453"/>
                    <a:gd name="connsiteX2" fmla="*/ 1630018 w 2385391"/>
                    <a:gd name="connsiteY2" fmla="*/ 268357 h 3518453"/>
                    <a:gd name="connsiteX3" fmla="*/ 1789044 w 2385391"/>
                    <a:gd name="connsiteY3" fmla="*/ 715618 h 3518453"/>
                    <a:gd name="connsiteX4" fmla="*/ 2216426 w 2385391"/>
                    <a:gd name="connsiteY4" fmla="*/ 1063487 h 3518453"/>
                    <a:gd name="connsiteX5" fmla="*/ 2037522 w 2385391"/>
                    <a:gd name="connsiteY5" fmla="*/ 1639957 h 3518453"/>
                    <a:gd name="connsiteX6" fmla="*/ 2385391 w 2385391"/>
                    <a:gd name="connsiteY6" fmla="*/ 2057400 h 3518453"/>
                    <a:gd name="connsiteX7" fmla="*/ 1938131 w 2385391"/>
                    <a:gd name="connsiteY7" fmla="*/ 2643809 h 3518453"/>
                    <a:gd name="connsiteX8" fmla="*/ 1719470 w 2385391"/>
                    <a:gd name="connsiteY8" fmla="*/ 3299792 h 3518453"/>
                    <a:gd name="connsiteX9" fmla="*/ 1033670 w 2385391"/>
                    <a:gd name="connsiteY9" fmla="*/ 3349487 h 3518453"/>
                    <a:gd name="connsiteX10" fmla="*/ 357809 w 2385391"/>
                    <a:gd name="connsiteY10" fmla="*/ 3518453 h 3518453"/>
                    <a:gd name="connsiteX11" fmla="*/ 0 w 2385391"/>
                    <a:gd name="connsiteY11" fmla="*/ 2733261 h 3518453"/>
                    <a:gd name="connsiteX12" fmla="*/ 9939 w 2385391"/>
                    <a:gd name="connsiteY12" fmla="*/ 536713 h 3518453"/>
                    <a:gd name="connsiteX13" fmla="*/ 467139 w 2385391"/>
                    <a:gd name="connsiteY13" fmla="*/ 0 h 3518453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2004 h 3520457"/>
                    <a:gd name="connsiteX1" fmla="*/ 1023731 w 2385391"/>
                    <a:gd name="connsiteY1" fmla="*/ 359813 h 3520457"/>
                    <a:gd name="connsiteX2" fmla="*/ 1630018 w 2385391"/>
                    <a:gd name="connsiteY2" fmla="*/ 270361 h 3520457"/>
                    <a:gd name="connsiteX3" fmla="*/ 1789044 w 2385391"/>
                    <a:gd name="connsiteY3" fmla="*/ 717622 h 3520457"/>
                    <a:gd name="connsiteX4" fmla="*/ 2216426 w 2385391"/>
                    <a:gd name="connsiteY4" fmla="*/ 1065491 h 3520457"/>
                    <a:gd name="connsiteX5" fmla="*/ 2037522 w 2385391"/>
                    <a:gd name="connsiteY5" fmla="*/ 1641961 h 3520457"/>
                    <a:gd name="connsiteX6" fmla="*/ 2385391 w 2385391"/>
                    <a:gd name="connsiteY6" fmla="*/ 2059404 h 3520457"/>
                    <a:gd name="connsiteX7" fmla="*/ 1938131 w 2385391"/>
                    <a:gd name="connsiteY7" fmla="*/ 2645813 h 3520457"/>
                    <a:gd name="connsiteX8" fmla="*/ 1719470 w 2385391"/>
                    <a:gd name="connsiteY8" fmla="*/ 3301796 h 3520457"/>
                    <a:gd name="connsiteX9" fmla="*/ 1033670 w 2385391"/>
                    <a:gd name="connsiteY9" fmla="*/ 3351491 h 3520457"/>
                    <a:gd name="connsiteX10" fmla="*/ 357809 w 2385391"/>
                    <a:gd name="connsiteY10" fmla="*/ 3520457 h 3520457"/>
                    <a:gd name="connsiteX11" fmla="*/ 0 w 2385391"/>
                    <a:gd name="connsiteY11" fmla="*/ 2735265 h 3520457"/>
                    <a:gd name="connsiteX12" fmla="*/ 9939 w 2385391"/>
                    <a:gd name="connsiteY12" fmla="*/ 538717 h 3520457"/>
                    <a:gd name="connsiteX13" fmla="*/ 467139 w 2385391"/>
                    <a:gd name="connsiteY13" fmla="*/ 2004 h 3520457"/>
                    <a:gd name="connsiteX0" fmla="*/ 467139 w 2385391"/>
                    <a:gd name="connsiteY0" fmla="*/ 1983 h 3520436"/>
                    <a:gd name="connsiteX1" fmla="*/ 991074 w 2385391"/>
                    <a:gd name="connsiteY1" fmla="*/ 363058 h 3520436"/>
                    <a:gd name="connsiteX2" fmla="*/ 1630018 w 2385391"/>
                    <a:gd name="connsiteY2" fmla="*/ 270340 h 3520436"/>
                    <a:gd name="connsiteX3" fmla="*/ 1789044 w 2385391"/>
                    <a:gd name="connsiteY3" fmla="*/ 717601 h 3520436"/>
                    <a:gd name="connsiteX4" fmla="*/ 2216426 w 2385391"/>
                    <a:gd name="connsiteY4" fmla="*/ 1065470 h 3520436"/>
                    <a:gd name="connsiteX5" fmla="*/ 2037522 w 2385391"/>
                    <a:gd name="connsiteY5" fmla="*/ 1641940 h 3520436"/>
                    <a:gd name="connsiteX6" fmla="*/ 2385391 w 2385391"/>
                    <a:gd name="connsiteY6" fmla="*/ 2059383 h 3520436"/>
                    <a:gd name="connsiteX7" fmla="*/ 1938131 w 2385391"/>
                    <a:gd name="connsiteY7" fmla="*/ 2645792 h 3520436"/>
                    <a:gd name="connsiteX8" fmla="*/ 1719470 w 2385391"/>
                    <a:gd name="connsiteY8" fmla="*/ 3301775 h 3520436"/>
                    <a:gd name="connsiteX9" fmla="*/ 1033670 w 2385391"/>
                    <a:gd name="connsiteY9" fmla="*/ 3351470 h 3520436"/>
                    <a:gd name="connsiteX10" fmla="*/ 357809 w 2385391"/>
                    <a:gd name="connsiteY10" fmla="*/ 3520436 h 3520436"/>
                    <a:gd name="connsiteX11" fmla="*/ 0 w 2385391"/>
                    <a:gd name="connsiteY11" fmla="*/ 2735244 h 3520436"/>
                    <a:gd name="connsiteX12" fmla="*/ 9939 w 2385391"/>
                    <a:gd name="connsiteY12" fmla="*/ 538696 h 3520436"/>
                    <a:gd name="connsiteX13" fmla="*/ 467139 w 2385391"/>
                    <a:gd name="connsiteY13" fmla="*/ 1983 h 3520436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30018 w 2385391"/>
                    <a:gd name="connsiteY2" fmla="*/ 271778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620221 w 2385391"/>
                    <a:gd name="connsiteY2" fmla="*/ 291372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89044 w 2385391"/>
                    <a:gd name="connsiteY3" fmla="*/ 71903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28836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216426 w 2385391"/>
                    <a:gd name="connsiteY4" fmla="*/ 1066908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37522 w 2385391"/>
                    <a:gd name="connsiteY5" fmla="*/ 1643378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2021194 w 2385391"/>
                    <a:gd name="connsiteY5" fmla="*/ 1656441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95068 w 2385391"/>
                    <a:gd name="connsiteY5" fmla="*/ 1640113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85391"/>
                    <a:gd name="connsiteY0" fmla="*/ 3421 h 3521874"/>
                    <a:gd name="connsiteX1" fmla="*/ 991074 w 2385391"/>
                    <a:gd name="connsiteY1" fmla="*/ 364496 h 3521874"/>
                    <a:gd name="connsiteX2" fmla="*/ 1597361 w 2385391"/>
                    <a:gd name="connsiteY2" fmla="*/ 304435 h 3521874"/>
                    <a:gd name="connsiteX3" fmla="*/ 1762919 w 2385391"/>
                    <a:gd name="connsiteY3" fmla="*/ 741899 h 3521874"/>
                    <a:gd name="connsiteX4" fmla="*/ 2190300 w 2385391"/>
                    <a:gd name="connsiteY4" fmla="*/ 1096300 h 3521874"/>
                    <a:gd name="connsiteX5" fmla="*/ 1982005 w 2385391"/>
                    <a:gd name="connsiteY5" fmla="*/ 1627050 h 3521874"/>
                    <a:gd name="connsiteX6" fmla="*/ 2385391 w 2385391"/>
                    <a:gd name="connsiteY6" fmla="*/ 2060821 h 3521874"/>
                    <a:gd name="connsiteX7" fmla="*/ 1938131 w 2385391"/>
                    <a:gd name="connsiteY7" fmla="*/ 2647230 h 3521874"/>
                    <a:gd name="connsiteX8" fmla="*/ 1719470 w 2385391"/>
                    <a:gd name="connsiteY8" fmla="*/ 3303213 h 3521874"/>
                    <a:gd name="connsiteX9" fmla="*/ 1033670 w 2385391"/>
                    <a:gd name="connsiteY9" fmla="*/ 3352908 h 3521874"/>
                    <a:gd name="connsiteX10" fmla="*/ 357809 w 2385391"/>
                    <a:gd name="connsiteY10" fmla="*/ 3521874 h 3521874"/>
                    <a:gd name="connsiteX11" fmla="*/ 0 w 2385391"/>
                    <a:gd name="connsiteY11" fmla="*/ 2736682 h 3521874"/>
                    <a:gd name="connsiteX12" fmla="*/ 9939 w 2385391"/>
                    <a:gd name="connsiteY12" fmla="*/ 540134 h 3521874"/>
                    <a:gd name="connsiteX13" fmla="*/ 467139 w 2385391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27050 h 3521874"/>
                    <a:gd name="connsiteX6" fmla="*/ 2352734 w 2352734"/>
                    <a:gd name="connsiteY6" fmla="*/ 2080415 h 3521874"/>
                    <a:gd name="connsiteX7" fmla="*/ 1938131 w 2352734"/>
                    <a:gd name="connsiteY7" fmla="*/ 2647230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27050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38131 w 2352860"/>
                    <a:gd name="connsiteY7" fmla="*/ 2647230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915271 w 2352860"/>
                    <a:gd name="connsiteY7" fmla="*/ 2614573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21104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860"/>
                    <a:gd name="connsiteY0" fmla="*/ 3421 h 3521874"/>
                    <a:gd name="connsiteX1" fmla="*/ 991074 w 2352860"/>
                    <a:gd name="connsiteY1" fmla="*/ 364496 h 3521874"/>
                    <a:gd name="connsiteX2" fmla="*/ 1597361 w 2352860"/>
                    <a:gd name="connsiteY2" fmla="*/ 304435 h 3521874"/>
                    <a:gd name="connsiteX3" fmla="*/ 1762919 w 2352860"/>
                    <a:gd name="connsiteY3" fmla="*/ 741899 h 3521874"/>
                    <a:gd name="connsiteX4" fmla="*/ 2190300 w 2352860"/>
                    <a:gd name="connsiteY4" fmla="*/ 1096300 h 3521874"/>
                    <a:gd name="connsiteX5" fmla="*/ 1982005 w 2352860"/>
                    <a:gd name="connsiteY5" fmla="*/ 1640112 h 3521874"/>
                    <a:gd name="connsiteX6" fmla="*/ 2352734 w 2352860"/>
                    <a:gd name="connsiteY6" fmla="*/ 2080415 h 3521874"/>
                    <a:gd name="connsiteX7" fmla="*/ 1882614 w 2352860"/>
                    <a:gd name="connsiteY7" fmla="*/ 2608041 h 3521874"/>
                    <a:gd name="connsiteX8" fmla="*/ 1719470 w 2352860"/>
                    <a:gd name="connsiteY8" fmla="*/ 3303213 h 3521874"/>
                    <a:gd name="connsiteX9" fmla="*/ 1033670 w 2352860"/>
                    <a:gd name="connsiteY9" fmla="*/ 3352908 h 3521874"/>
                    <a:gd name="connsiteX10" fmla="*/ 357809 w 2352860"/>
                    <a:gd name="connsiteY10" fmla="*/ 3521874 h 3521874"/>
                    <a:gd name="connsiteX11" fmla="*/ 0 w 2352860"/>
                    <a:gd name="connsiteY11" fmla="*/ 2736682 h 3521874"/>
                    <a:gd name="connsiteX12" fmla="*/ 9939 w 2352860"/>
                    <a:gd name="connsiteY12" fmla="*/ 540134 h 3521874"/>
                    <a:gd name="connsiteX13" fmla="*/ 467139 w 2352860"/>
                    <a:gd name="connsiteY13" fmla="*/ 3421 h 3521874"/>
                    <a:gd name="connsiteX0" fmla="*/ 467139 w 2352734"/>
                    <a:gd name="connsiteY0" fmla="*/ 3421 h 3521874"/>
                    <a:gd name="connsiteX1" fmla="*/ 991074 w 2352734"/>
                    <a:gd name="connsiteY1" fmla="*/ 364496 h 3521874"/>
                    <a:gd name="connsiteX2" fmla="*/ 1597361 w 2352734"/>
                    <a:gd name="connsiteY2" fmla="*/ 304435 h 3521874"/>
                    <a:gd name="connsiteX3" fmla="*/ 1762919 w 2352734"/>
                    <a:gd name="connsiteY3" fmla="*/ 741899 h 3521874"/>
                    <a:gd name="connsiteX4" fmla="*/ 2190300 w 2352734"/>
                    <a:gd name="connsiteY4" fmla="*/ 1096300 h 3521874"/>
                    <a:gd name="connsiteX5" fmla="*/ 1982005 w 2352734"/>
                    <a:gd name="connsiteY5" fmla="*/ 1640112 h 3521874"/>
                    <a:gd name="connsiteX6" fmla="*/ 2352734 w 2352734"/>
                    <a:gd name="connsiteY6" fmla="*/ 2080415 h 3521874"/>
                    <a:gd name="connsiteX7" fmla="*/ 1882614 w 2352734"/>
                    <a:gd name="connsiteY7" fmla="*/ 2608041 h 3521874"/>
                    <a:gd name="connsiteX8" fmla="*/ 1719470 w 2352734"/>
                    <a:gd name="connsiteY8" fmla="*/ 3303213 h 3521874"/>
                    <a:gd name="connsiteX9" fmla="*/ 1033670 w 2352734"/>
                    <a:gd name="connsiteY9" fmla="*/ 3352908 h 3521874"/>
                    <a:gd name="connsiteX10" fmla="*/ 357809 w 2352734"/>
                    <a:gd name="connsiteY10" fmla="*/ 3521874 h 3521874"/>
                    <a:gd name="connsiteX11" fmla="*/ 0 w 2352734"/>
                    <a:gd name="connsiteY11" fmla="*/ 2736682 h 3521874"/>
                    <a:gd name="connsiteX12" fmla="*/ 9939 w 2352734"/>
                    <a:gd name="connsiteY12" fmla="*/ 540134 h 3521874"/>
                    <a:gd name="connsiteX13" fmla="*/ 467139 w 2352734"/>
                    <a:gd name="connsiteY13" fmla="*/ 3421 h 3521874"/>
                    <a:gd name="connsiteX0" fmla="*/ 467139 w 2352760"/>
                    <a:gd name="connsiteY0" fmla="*/ 3421 h 3521874"/>
                    <a:gd name="connsiteX1" fmla="*/ 991074 w 2352760"/>
                    <a:gd name="connsiteY1" fmla="*/ 364496 h 3521874"/>
                    <a:gd name="connsiteX2" fmla="*/ 1597361 w 2352760"/>
                    <a:gd name="connsiteY2" fmla="*/ 304435 h 3521874"/>
                    <a:gd name="connsiteX3" fmla="*/ 1762919 w 2352760"/>
                    <a:gd name="connsiteY3" fmla="*/ 741899 h 3521874"/>
                    <a:gd name="connsiteX4" fmla="*/ 2190300 w 2352760"/>
                    <a:gd name="connsiteY4" fmla="*/ 1096300 h 3521874"/>
                    <a:gd name="connsiteX5" fmla="*/ 1982005 w 2352760"/>
                    <a:gd name="connsiteY5" fmla="*/ 1640112 h 3521874"/>
                    <a:gd name="connsiteX6" fmla="*/ 2352734 w 2352760"/>
                    <a:gd name="connsiteY6" fmla="*/ 2080415 h 3521874"/>
                    <a:gd name="connsiteX7" fmla="*/ 1882614 w 2352760"/>
                    <a:gd name="connsiteY7" fmla="*/ 2608041 h 3521874"/>
                    <a:gd name="connsiteX8" fmla="*/ 1719470 w 2352760"/>
                    <a:gd name="connsiteY8" fmla="*/ 3303213 h 3521874"/>
                    <a:gd name="connsiteX9" fmla="*/ 1033670 w 2352760"/>
                    <a:gd name="connsiteY9" fmla="*/ 3352908 h 3521874"/>
                    <a:gd name="connsiteX10" fmla="*/ 357809 w 2352760"/>
                    <a:gd name="connsiteY10" fmla="*/ 3521874 h 3521874"/>
                    <a:gd name="connsiteX11" fmla="*/ 0 w 2352760"/>
                    <a:gd name="connsiteY11" fmla="*/ 2736682 h 3521874"/>
                    <a:gd name="connsiteX12" fmla="*/ 9939 w 2352760"/>
                    <a:gd name="connsiteY12" fmla="*/ 540134 h 3521874"/>
                    <a:gd name="connsiteX13" fmla="*/ 467139 w 2352760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82614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719470 w 2349495"/>
                    <a:gd name="connsiteY8" fmla="*/ 3303213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90079 w 2349495"/>
                    <a:gd name="connsiteY8" fmla="*/ 3264025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033670 w 2349495"/>
                    <a:gd name="connsiteY9" fmla="*/ 3352908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521874"/>
                    <a:gd name="connsiteX1" fmla="*/ 991074 w 2349495"/>
                    <a:gd name="connsiteY1" fmla="*/ 364496 h 3521874"/>
                    <a:gd name="connsiteX2" fmla="*/ 1597361 w 2349495"/>
                    <a:gd name="connsiteY2" fmla="*/ 304435 h 3521874"/>
                    <a:gd name="connsiteX3" fmla="*/ 1762919 w 2349495"/>
                    <a:gd name="connsiteY3" fmla="*/ 741899 h 3521874"/>
                    <a:gd name="connsiteX4" fmla="*/ 2190300 w 2349495"/>
                    <a:gd name="connsiteY4" fmla="*/ 1096300 h 3521874"/>
                    <a:gd name="connsiteX5" fmla="*/ 1982005 w 2349495"/>
                    <a:gd name="connsiteY5" fmla="*/ 1640112 h 3521874"/>
                    <a:gd name="connsiteX6" fmla="*/ 2349468 w 2349495"/>
                    <a:gd name="connsiteY6" fmla="*/ 2100010 h 3521874"/>
                    <a:gd name="connsiteX7" fmla="*/ 1869551 w 2349495"/>
                    <a:gd name="connsiteY7" fmla="*/ 2608041 h 3521874"/>
                    <a:gd name="connsiteX8" fmla="*/ 1686813 w 2349495"/>
                    <a:gd name="connsiteY8" fmla="*/ 3254228 h 3521874"/>
                    <a:gd name="connsiteX9" fmla="*/ 1108782 w 2349495"/>
                    <a:gd name="connsiteY9" fmla="*/ 3333313 h 3521874"/>
                    <a:gd name="connsiteX10" fmla="*/ 357809 w 2349495"/>
                    <a:gd name="connsiteY10" fmla="*/ 3521874 h 3521874"/>
                    <a:gd name="connsiteX11" fmla="*/ 0 w 2349495"/>
                    <a:gd name="connsiteY11" fmla="*/ 2736682 h 3521874"/>
                    <a:gd name="connsiteX12" fmla="*/ 9939 w 2349495"/>
                    <a:gd name="connsiteY12" fmla="*/ 540134 h 3521874"/>
                    <a:gd name="connsiteX13" fmla="*/ 467139 w 2349495"/>
                    <a:gd name="connsiteY13" fmla="*/ 3421 h 3521874"/>
                    <a:gd name="connsiteX0" fmla="*/ 467139 w 2349495"/>
                    <a:gd name="connsiteY0" fmla="*/ 3421 h 3484067"/>
                    <a:gd name="connsiteX1" fmla="*/ 991074 w 2349495"/>
                    <a:gd name="connsiteY1" fmla="*/ 364496 h 3484067"/>
                    <a:gd name="connsiteX2" fmla="*/ 1597361 w 2349495"/>
                    <a:gd name="connsiteY2" fmla="*/ 304435 h 3484067"/>
                    <a:gd name="connsiteX3" fmla="*/ 1762919 w 2349495"/>
                    <a:gd name="connsiteY3" fmla="*/ 741899 h 3484067"/>
                    <a:gd name="connsiteX4" fmla="*/ 2190300 w 2349495"/>
                    <a:gd name="connsiteY4" fmla="*/ 1096300 h 3484067"/>
                    <a:gd name="connsiteX5" fmla="*/ 1982005 w 2349495"/>
                    <a:gd name="connsiteY5" fmla="*/ 1640112 h 3484067"/>
                    <a:gd name="connsiteX6" fmla="*/ 2349468 w 2349495"/>
                    <a:gd name="connsiteY6" fmla="*/ 2100010 h 3484067"/>
                    <a:gd name="connsiteX7" fmla="*/ 1869551 w 2349495"/>
                    <a:gd name="connsiteY7" fmla="*/ 2608041 h 3484067"/>
                    <a:gd name="connsiteX8" fmla="*/ 1686813 w 2349495"/>
                    <a:gd name="connsiteY8" fmla="*/ 3254228 h 3484067"/>
                    <a:gd name="connsiteX9" fmla="*/ 1108782 w 2349495"/>
                    <a:gd name="connsiteY9" fmla="*/ 3333313 h 3484067"/>
                    <a:gd name="connsiteX10" fmla="*/ 364340 w 2349495"/>
                    <a:gd name="connsiteY10" fmla="*/ 3469622 h 3484067"/>
                    <a:gd name="connsiteX11" fmla="*/ 0 w 2349495"/>
                    <a:gd name="connsiteY11" fmla="*/ 2736682 h 3484067"/>
                    <a:gd name="connsiteX12" fmla="*/ 9939 w 2349495"/>
                    <a:gd name="connsiteY12" fmla="*/ 540134 h 3484067"/>
                    <a:gd name="connsiteX13" fmla="*/ 467139 w 2349495"/>
                    <a:gd name="connsiteY13" fmla="*/ 3421 h 3484067"/>
                    <a:gd name="connsiteX0" fmla="*/ 467139 w 2349495"/>
                    <a:gd name="connsiteY0" fmla="*/ 3421 h 3480224"/>
                    <a:gd name="connsiteX1" fmla="*/ 991074 w 2349495"/>
                    <a:gd name="connsiteY1" fmla="*/ 364496 h 3480224"/>
                    <a:gd name="connsiteX2" fmla="*/ 1597361 w 2349495"/>
                    <a:gd name="connsiteY2" fmla="*/ 304435 h 3480224"/>
                    <a:gd name="connsiteX3" fmla="*/ 1762919 w 2349495"/>
                    <a:gd name="connsiteY3" fmla="*/ 741899 h 3480224"/>
                    <a:gd name="connsiteX4" fmla="*/ 2190300 w 2349495"/>
                    <a:gd name="connsiteY4" fmla="*/ 1096300 h 3480224"/>
                    <a:gd name="connsiteX5" fmla="*/ 1982005 w 2349495"/>
                    <a:gd name="connsiteY5" fmla="*/ 1640112 h 3480224"/>
                    <a:gd name="connsiteX6" fmla="*/ 2349468 w 2349495"/>
                    <a:gd name="connsiteY6" fmla="*/ 2100010 h 3480224"/>
                    <a:gd name="connsiteX7" fmla="*/ 1869551 w 2349495"/>
                    <a:gd name="connsiteY7" fmla="*/ 2608041 h 3480224"/>
                    <a:gd name="connsiteX8" fmla="*/ 1686813 w 2349495"/>
                    <a:gd name="connsiteY8" fmla="*/ 3254228 h 3480224"/>
                    <a:gd name="connsiteX9" fmla="*/ 1108782 w 2349495"/>
                    <a:gd name="connsiteY9" fmla="*/ 3333313 h 3480224"/>
                    <a:gd name="connsiteX10" fmla="*/ 370871 w 2349495"/>
                    <a:gd name="connsiteY10" fmla="*/ 3459825 h 3480224"/>
                    <a:gd name="connsiteX11" fmla="*/ 0 w 2349495"/>
                    <a:gd name="connsiteY11" fmla="*/ 2736682 h 3480224"/>
                    <a:gd name="connsiteX12" fmla="*/ 9939 w 2349495"/>
                    <a:gd name="connsiteY12" fmla="*/ 540134 h 3480224"/>
                    <a:gd name="connsiteX13" fmla="*/ 467139 w 2349495"/>
                    <a:gd name="connsiteY13" fmla="*/ 3421 h 3480224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139 w 2349495"/>
                    <a:gd name="connsiteY0" fmla="*/ 3421 h 3552207"/>
                    <a:gd name="connsiteX1" fmla="*/ 991074 w 2349495"/>
                    <a:gd name="connsiteY1" fmla="*/ 364496 h 3552207"/>
                    <a:gd name="connsiteX2" fmla="*/ 1597361 w 2349495"/>
                    <a:gd name="connsiteY2" fmla="*/ 304435 h 3552207"/>
                    <a:gd name="connsiteX3" fmla="*/ 1762919 w 2349495"/>
                    <a:gd name="connsiteY3" fmla="*/ 741899 h 3552207"/>
                    <a:gd name="connsiteX4" fmla="*/ 2190300 w 2349495"/>
                    <a:gd name="connsiteY4" fmla="*/ 1096300 h 3552207"/>
                    <a:gd name="connsiteX5" fmla="*/ 1982005 w 2349495"/>
                    <a:gd name="connsiteY5" fmla="*/ 1640112 h 3552207"/>
                    <a:gd name="connsiteX6" fmla="*/ 2349468 w 2349495"/>
                    <a:gd name="connsiteY6" fmla="*/ 2100010 h 3552207"/>
                    <a:gd name="connsiteX7" fmla="*/ 1869551 w 2349495"/>
                    <a:gd name="connsiteY7" fmla="*/ 2608041 h 3552207"/>
                    <a:gd name="connsiteX8" fmla="*/ 1686813 w 2349495"/>
                    <a:gd name="connsiteY8" fmla="*/ 3254228 h 3552207"/>
                    <a:gd name="connsiteX9" fmla="*/ 1108782 w 2349495"/>
                    <a:gd name="connsiteY9" fmla="*/ 3333313 h 3552207"/>
                    <a:gd name="connsiteX10" fmla="*/ 370871 w 2349495"/>
                    <a:gd name="connsiteY10" fmla="*/ 3459825 h 3552207"/>
                    <a:gd name="connsiteX11" fmla="*/ 0 w 2349495"/>
                    <a:gd name="connsiteY11" fmla="*/ 2736682 h 3552207"/>
                    <a:gd name="connsiteX12" fmla="*/ 9939 w 2349495"/>
                    <a:gd name="connsiteY12" fmla="*/ 540134 h 3552207"/>
                    <a:gd name="connsiteX13" fmla="*/ 467139 w 2349495"/>
                    <a:gd name="connsiteY13" fmla="*/ 3421 h 3552207"/>
                    <a:gd name="connsiteX0" fmla="*/ 467233 w 2349589"/>
                    <a:gd name="connsiteY0" fmla="*/ 3421 h 3552207"/>
                    <a:gd name="connsiteX1" fmla="*/ 991168 w 2349589"/>
                    <a:gd name="connsiteY1" fmla="*/ 364496 h 3552207"/>
                    <a:gd name="connsiteX2" fmla="*/ 1597455 w 2349589"/>
                    <a:gd name="connsiteY2" fmla="*/ 304435 h 3552207"/>
                    <a:gd name="connsiteX3" fmla="*/ 1763013 w 2349589"/>
                    <a:gd name="connsiteY3" fmla="*/ 741899 h 3552207"/>
                    <a:gd name="connsiteX4" fmla="*/ 2190394 w 2349589"/>
                    <a:gd name="connsiteY4" fmla="*/ 1096300 h 3552207"/>
                    <a:gd name="connsiteX5" fmla="*/ 1982099 w 2349589"/>
                    <a:gd name="connsiteY5" fmla="*/ 1640112 h 3552207"/>
                    <a:gd name="connsiteX6" fmla="*/ 2349562 w 2349589"/>
                    <a:gd name="connsiteY6" fmla="*/ 2100010 h 3552207"/>
                    <a:gd name="connsiteX7" fmla="*/ 1869645 w 2349589"/>
                    <a:gd name="connsiteY7" fmla="*/ 2608041 h 3552207"/>
                    <a:gd name="connsiteX8" fmla="*/ 1686907 w 2349589"/>
                    <a:gd name="connsiteY8" fmla="*/ 3254228 h 3552207"/>
                    <a:gd name="connsiteX9" fmla="*/ 1108876 w 2349589"/>
                    <a:gd name="connsiteY9" fmla="*/ 3333313 h 3552207"/>
                    <a:gd name="connsiteX10" fmla="*/ 370965 w 2349589"/>
                    <a:gd name="connsiteY10" fmla="*/ 3459825 h 3552207"/>
                    <a:gd name="connsiteX11" fmla="*/ 94 w 2349589"/>
                    <a:gd name="connsiteY11" fmla="*/ 2736682 h 3552207"/>
                    <a:gd name="connsiteX12" fmla="*/ 10033 w 2349589"/>
                    <a:gd name="connsiteY12" fmla="*/ 540134 h 3552207"/>
                    <a:gd name="connsiteX13" fmla="*/ 467233 w 2349589"/>
                    <a:gd name="connsiteY13" fmla="*/ 3421 h 355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9589" h="3552207">
                      <a:moveTo>
                        <a:pt x="467233" y="3421"/>
                      </a:moveTo>
                      <a:cubicBezTo>
                        <a:pt x="734407" y="-24266"/>
                        <a:pt x="981985" y="117864"/>
                        <a:pt x="991168" y="364496"/>
                      </a:cubicBezTo>
                      <a:cubicBezTo>
                        <a:pt x="1194352" y="121319"/>
                        <a:pt x="1498773" y="227572"/>
                        <a:pt x="1597455" y="304435"/>
                      </a:cubicBezTo>
                      <a:cubicBezTo>
                        <a:pt x="1689652" y="352285"/>
                        <a:pt x="1788382" y="579749"/>
                        <a:pt x="1763013" y="741899"/>
                      </a:cubicBezTo>
                      <a:cubicBezTo>
                        <a:pt x="1943573" y="782744"/>
                        <a:pt x="2133931" y="882371"/>
                        <a:pt x="2190394" y="1096300"/>
                      </a:cubicBezTo>
                      <a:cubicBezTo>
                        <a:pt x="2247236" y="1330910"/>
                        <a:pt x="2127731" y="1529599"/>
                        <a:pt x="1982099" y="1640112"/>
                      </a:cubicBezTo>
                      <a:cubicBezTo>
                        <a:pt x="2152484" y="1693262"/>
                        <a:pt x="2352260" y="1890106"/>
                        <a:pt x="2349562" y="2100010"/>
                      </a:cubicBezTo>
                      <a:cubicBezTo>
                        <a:pt x="2319129" y="2527345"/>
                        <a:pt x="2047035" y="2618311"/>
                        <a:pt x="1869645" y="2608041"/>
                      </a:cubicBezTo>
                      <a:cubicBezTo>
                        <a:pt x="1950246" y="2898548"/>
                        <a:pt x="1812046" y="3097616"/>
                        <a:pt x="1686907" y="3254228"/>
                      </a:cubicBezTo>
                      <a:cubicBezTo>
                        <a:pt x="1508381" y="3391624"/>
                        <a:pt x="1336387" y="3401657"/>
                        <a:pt x="1108876" y="3333313"/>
                      </a:cubicBezTo>
                      <a:cubicBezTo>
                        <a:pt x="969586" y="3611704"/>
                        <a:pt x="680072" y="3589648"/>
                        <a:pt x="370965" y="3459825"/>
                      </a:cubicBezTo>
                      <a:cubicBezTo>
                        <a:pt x="103649" y="3346140"/>
                        <a:pt x="-3644" y="3069170"/>
                        <a:pt x="94" y="2736682"/>
                      </a:cubicBezTo>
                      <a:lnTo>
                        <a:pt x="10033" y="540134"/>
                      </a:lnTo>
                      <a:cubicBezTo>
                        <a:pt x="2413" y="246930"/>
                        <a:pt x="200533" y="45165"/>
                        <a:pt x="467233" y="3421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1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grpSp>
              <p:nvGrpSpPr>
                <p:cNvPr id="41" name="그룹 96">
                  <a:extLst>
                    <a:ext uri="{FF2B5EF4-FFF2-40B4-BE49-F238E27FC236}">
                      <a16:creationId xmlns:a16="http://schemas.microsoft.com/office/drawing/2014/main" id="{FC73CE7F-E678-4557-8106-50E61BCA9FE3}"/>
                    </a:ext>
                  </a:extLst>
                </p:cNvPr>
                <p:cNvGrpSpPr/>
                <p:nvPr/>
              </p:nvGrpSpPr>
              <p:grpSpPr>
                <a:xfrm flipH="1">
                  <a:off x="3326867" y="66818"/>
                  <a:ext cx="2194998" cy="3306170"/>
                  <a:chOff x="6150565" y="3254095"/>
                  <a:chExt cx="979312" cy="1475068"/>
                </a:xfrm>
              </p:grpSpPr>
              <p:sp>
                <p:nvSpPr>
                  <p:cNvPr id="42" name="자유형: 도형 97">
                    <a:extLst>
                      <a:ext uri="{FF2B5EF4-FFF2-40B4-BE49-F238E27FC236}">
                        <a16:creationId xmlns:a16="http://schemas.microsoft.com/office/drawing/2014/main" id="{E485757B-B53A-4CF6-8477-867D5A6B5AA5}"/>
                      </a:ext>
                    </a:extLst>
                  </p:cNvPr>
                  <p:cNvSpPr/>
                  <p:nvPr/>
                </p:nvSpPr>
                <p:spPr>
                  <a:xfrm>
                    <a:off x="6154072" y="3254095"/>
                    <a:ext cx="734589" cy="517434"/>
                  </a:xfrm>
                  <a:custGeom>
                    <a:avLst/>
                    <a:gdLst>
                      <a:gd name="connsiteX0" fmla="*/ 182319 w 931229"/>
                      <a:gd name="connsiteY0" fmla="*/ 476834 h 617079"/>
                      <a:gd name="connsiteX1" fmla="*/ 423541 w 931229"/>
                      <a:gd name="connsiteY1" fmla="*/ 339394 h 617079"/>
                      <a:gd name="connsiteX2" fmla="*/ 516103 w 931229"/>
                      <a:gd name="connsiteY2" fmla="*/ 617079 h 617079"/>
                      <a:gd name="connsiteX3" fmla="*/ 0 w 931229"/>
                      <a:gd name="connsiteY3" fmla="*/ 448785 h 617079"/>
                      <a:gd name="connsiteX4" fmla="*/ 274881 w 931229"/>
                      <a:gd name="connsiteY4" fmla="*/ 0 h 617079"/>
                      <a:gd name="connsiteX5" fmla="*/ 504883 w 931229"/>
                      <a:gd name="connsiteY5" fmla="*/ 235612 h 617079"/>
                      <a:gd name="connsiteX6" fmla="*/ 765740 w 931229"/>
                      <a:gd name="connsiteY6" fmla="*/ 159879 h 617079"/>
                      <a:gd name="connsiteX7" fmla="*/ 931229 w 931229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22"/>
                      <a:gd name="connsiteY0" fmla="*/ 476834 h 617079"/>
                      <a:gd name="connsiteX1" fmla="*/ 423541 w 931922"/>
                      <a:gd name="connsiteY1" fmla="*/ 339394 h 617079"/>
                      <a:gd name="connsiteX2" fmla="*/ 516103 w 931922"/>
                      <a:gd name="connsiteY2" fmla="*/ 617079 h 617079"/>
                      <a:gd name="connsiteX3" fmla="*/ 0 w 931922"/>
                      <a:gd name="connsiteY3" fmla="*/ 448785 h 617079"/>
                      <a:gd name="connsiteX4" fmla="*/ 274881 w 931922"/>
                      <a:gd name="connsiteY4" fmla="*/ 0 h 617079"/>
                      <a:gd name="connsiteX5" fmla="*/ 504883 w 931922"/>
                      <a:gd name="connsiteY5" fmla="*/ 235612 h 617079"/>
                      <a:gd name="connsiteX6" fmla="*/ 765740 w 931922"/>
                      <a:gd name="connsiteY6" fmla="*/ 159879 h 617079"/>
                      <a:gd name="connsiteX7" fmla="*/ 931229 w 931922"/>
                      <a:gd name="connsiteY7" fmla="*/ 403906 h 617079"/>
                      <a:gd name="connsiteX0" fmla="*/ 182319 w 931968"/>
                      <a:gd name="connsiteY0" fmla="*/ 476834 h 617079"/>
                      <a:gd name="connsiteX1" fmla="*/ 423541 w 931968"/>
                      <a:gd name="connsiteY1" fmla="*/ 339394 h 617079"/>
                      <a:gd name="connsiteX2" fmla="*/ 516103 w 931968"/>
                      <a:gd name="connsiteY2" fmla="*/ 617079 h 617079"/>
                      <a:gd name="connsiteX3" fmla="*/ 0 w 931968"/>
                      <a:gd name="connsiteY3" fmla="*/ 448785 h 617079"/>
                      <a:gd name="connsiteX4" fmla="*/ 274881 w 931968"/>
                      <a:gd name="connsiteY4" fmla="*/ 0 h 617079"/>
                      <a:gd name="connsiteX5" fmla="*/ 504883 w 931968"/>
                      <a:gd name="connsiteY5" fmla="*/ 235612 h 617079"/>
                      <a:gd name="connsiteX6" fmla="*/ 765740 w 931968"/>
                      <a:gd name="connsiteY6" fmla="*/ 159879 h 617079"/>
                      <a:gd name="connsiteX7" fmla="*/ 931229 w 93196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504883 w 932698"/>
                      <a:gd name="connsiteY5" fmla="*/ 235612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2698"/>
                      <a:gd name="connsiteY0" fmla="*/ 476834 h 617079"/>
                      <a:gd name="connsiteX1" fmla="*/ 423541 w 932698"/>
                      <a:gd name="connsiteY1" fmla="*/ 339394 h 617079"/>
                      <a:gd name="connsiteX2" fmla="*/ 516103 w 932698"/>
                      <a:gd name="connsiteY2" fmla="*/ 617079 h 617079"/>
                      <a:gd name="connsiteX3" fmla="*/ 0 w 932698"/>
                      <a:gd name="connsiteY3" fmla="*/ 448785 h 617079"/>
                      <a:gd name="connsiteX4" fmla="*/ 274881 w 932698"/>
                      <a:gd name="connsiteY4" fmla="*/ 0 h 617079"/>
                      <a:gd name="connsiteX5" fmla="*/ 477341 w 932698"/>
                      <a:gd name="connsiteY5" fmla="*/ 243874 h 617079"/>
                      <a:gd name="connsiteX6" fmla="*/ 765740 w 932698"/>
                      <a:gd name="connsiteY6" fmla="*/ 159879 h 617079"/>
                      <a:gd name="connsiteX7" fmla="*/ 931229 w 932698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3062"/>
                      <a:gd name="connsiteY0" fmla="*/ 476834 h 617079"/>
                      <a:gd name="connsiteX1" fmla="*/ 423541 w 933062"/>
                      <a:gd name="connsiteY1" fmla="*/ 339394 h 617079"/>
                      <a:gd name="connsiteX2" fmla="*/ 516103 w 933062"/>
                      <a:gd name="connsiteY2" fmla="*/ 617079 h 617079"/>
                      <a:gd name="connsiteX3" fmla="*/ 0 w 933062"/>
                      <a:gd name="connsiteY3" fmla="*/ 448785 h 617079"/>
                      <a:gd name="connsiteX4" fmla="*/ 274881 w 933062"/>
                      <a:gd name="connsiteY4" fmla="*/ 0 h 617079"/>
                      <a:gd name="connsiteX5" fmla="*/ 477341 w 933062"/>
                      <a:gd name="connsiteY5" fmla="*/ 243874 h 617079"/>
                      <a:gd name="connsiteX6" fmla="*/ 765740 w 933062"/>
                      <a:gd name="connsiteY6" fmla="*/ 159879 h 617079"/>
                      <a:gd name="connsiteX7" fmla="*/ 931229 w 933062"/>
                      <a:gd name="connsiteY7" fmla="*/ 403906 h 617079"/>
                      <a:gd name="connsiteX0" fmla="*/ 182319 w 934161"/>
                      <a:gd name="connsiteY0" fmla="*/ 476834 h 617079"/>
                      <a:gd name="connsiteX1" fmla="*/ 423541 w 934161"/>
                      <a:gd name="connsiteY1" fmla="*/ 339394 h 617079"/>
                      <a:gd name="connsiteX2" fmla="*/ 516103 w 934161"/>
                      <a:gd name="connsiteY2" fmla="*/ 617079 h 617079"/>
                      <a:gd name="connsiteX3" fmla="*/ 0 w 934161"/>
                      <a:gd name="connsiteY3" fmla="*/ 448785 h 617079"/>
                      <a:gd name="connsiteX4" fmla="*/ 274881 w 934161"/>
                      <a:gd name="connsiteY4" fmla="*/ 0 h 617079"/>
                      <a:gd name="connsiteX5" fmla="*/ 477341 w 934161"/>
                      <a:gd name="connsiteY5" fmla="*/ 243874 h 617079"/>
                      <a:gd name="connsiteX6" fmla="*/ 787773 w 934161"/>
                      <a:gd name="connsiteY6" fmla="*/ 162633 h 617079"/>
                      <a:gd name="connsiteX7" fmla="*/ 931229 w 934161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3800"/>
                      <a:gd name="connsiteY0" fmla="*/ 476834 h 617079"/>
                      <a:gd name="connsiteX1" fmla="*/ 423541 w 933800"/>
                      <a:gd name="connsiteY1" fmla="*/ 339394 h 617079"/>
                      <a:gd name="connsiteX2" fmla="*/ 516103 w 933800"/>
                      <a:gd name="connsiteY2" fmla="*/ 617079 h 617079"/>
                      <a:gd name="connsiteX3" fmla="*/ 0 w 933800"/>
                      <a:gd name="connsiteY3" fmla="*/ 448785 h 617079"/>
                      <a:gd name="connsiteX4" fmla="*/ 274881 w 933800"/>
                      <a:gd name="connsiteY4" fmla="*/ 0 h 617079"/>
                      <a:gd name="connsiteX5" fmla="*/ 477341 w 933800"/>
                      <a:gd name="connsiteY5" fmla="*/ 243874 h 617079"/>
                      <a:gd name="connsiteX6" fmla="*/ 782265 w 933800"/>
                      <a:gd name="connsiteY6" fmla="*/ 143353 h 617079"/>
                      <a:gd name="connsiteX7" fmla="*/ 931229 w 933800"/>
                      <a:gd name="connsiteY7" fmla="*/ 403906 h 617079"/>
                      <a:gd name="connsiteX0" fmla="*/ 182319 w 935016"/>
                      <a:gd name="connsiteY0" fmla="*/ 476834 h 617079"/>
                      <a:gd name="connsiteX1" fmla="*/ 423541 w 935016"/>
                      <a:gd name="connsiteY1" fmla="*/ 339394 h 617079"/>
                      <a:gd name="connsiteX2" fmla="*/ 516103 w 935016"/>
                      <a:gd name="connsiteY2" fmla="*/ 617079 h 617079"/>
                      <a:gd name="connsiteX3" fmla="*/ 0 w 935016"/>
                      <a:gd name="connsiteY3" fmla="*/ 448785 h 617079"/>
                      <a:gd name="connsiteX4" fmla="*/ 274881 w 935016"/>
                      <a:gd name="connsiteY4" fmla="*/ 0 h 617079"/>
                      <a:gd name="connsiteX5" fmla="*/ 477341 w 935016"/>
                      <a:gd name="connsiteY5" fmla="*/ 243874 h 617079"/>
                      <a:gd name="connsiteX6" fmla="*/ 782265 w 935016"/>
                      <a:gd name="connsiteY6" fmla="*/ 143353 h 617079"/>
                      <a:gd name="connsiteX7" fmla="*/ 931229 w 935016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77341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74881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6834 h 617079"/>
                      <a:gd name="connsiteX1" fmla="*/ 423541 w 932773"/>
                      <a:gd name="connsiteY1" fmla="*/ 339394 h 617079"/>
                      <a:gd name="connsiteX2" fmla="*/ 516103 w 932773"/>
                      <a:gd name="connsiteY2" fmla="*/ 617079 h 617079"/>
                      <a:gd name="connsiteX3" fmla="*/ 0 w 932773"/>
                      <a:gd name="connsiteY3" fmla="*/ 448785 h 617079"/>
                      <a:gd name="connsiteX4" fmla="*/ 239076 w 932773"/>
                      <a:gd name="connsiteY4" fmla="*/ 0 h 617079"/>
                      <a:gd name="connsiteX5" fmla="*/ 491112 w 932773"/>
                      <a:gd name="connsiteY5" fmla="*/ 243874 h 617079"/>
                      <a:gd name="connsiteX6" fmla="*/ 782265 w 932773"/>
                      <a:gd name="connsiteY6" fmla="*/ 143353 h 617079"/>
                      <a:gd name="connsiteX7" fmla="*/ 931229 w 932773"/>
                      <a:gd name="connsiteY7" fmla="*/ 403906 h 617079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82319 w 932773"/>
                      <a:gd name="connsiteY0" fmla="*/ 478537 h 618782"/>
                      <a:gd name="connsiteX1" fmla="*/ 423541 w 932773"/>
                      <a:gd name="connsiteY1" fmla="*/ 341097 h 618782"/>
                      <a:gd name="connsiteX2" fmla="*/ 516103 w 932773"/>
                      <a:gd name="connsiteY2" fmla="*/ 618782 h 618782"/>
                      <a:gd name="connsiteX3" fmla="*/ 0 w 932773"/>
                      <a:gd name="connsiteY3" fmla="*/ 450488 h 618782"/>
                      <a:gd name="connsiteX4" fmla="*/ 239076 w 932773"/>
                      <a:gd name="connsiteY4" fmla="*/ 1703 h 618782"/>
                      <a:gd name="connsiteX5" fmla="*/ 491112 w 932773"/>
                      <a:gd name="connsiteY5" fmla="*/ 245577 h 618782"/>
                      <a:gd name="connsiteX6" fmla="*/ 782265 w 932773"/>
                      <a:gd name="connsiteY6" fmla="*/ 145056 h 618782"/>
                      <a:gd name="connsiteX7" fmla="*/ 931229 w 932773"/>
                      <a:gd name="connsiteY7" fmla="*/ 405609 h 618782"/>
                      <a:gd name="connsiteX0" fmla="*/ 160286 w 910740"/>
                      <a:gd name="connsiteY0" fmla="*/ 478537 h 618782"/>
                      <a:gd name="connsiteX1" fmla="*/ 401508 w 910740"/>
                      <a:gd name="connsiteY1" fmla="*/ 341097 h 618782"/>
                      <a:gd name="connsiteX2" fmla="*/ 494070 w 910740"/>
                      <a:gd name="connsiteY2" fmla="*/ 618782 h 618782"/>
                      <a:gd name="connsiteX3" fmla="*/ 0 w 910740"/>
                      <a:gd name="connsiteY3" fmla="*/ 450488 h 618782"/>
                      <a:gd name="connsiteX4" fmla="*/ 217043 w 910740"/>
                      <a:gd name="connsiteY4" fmla="*/ 1703 h 618782"/>
                      <a:gd name="connsiteX5" fmla="*/ 469079 w 910740"/>
                      <a:gd name="connsiteY5" fmla="*/ 245577 h 618782"/>
                      <a:gd name="connsiteX6" fmla="*/ 760232 w 910740"/>
                      <a:gd name="connsiteY6" fmla="*/ 145056 h 618782"/>
                      <a:gd name="connsiteX7" fmla="*/ 909196 w 910740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18782"/>
                      <a:gd name="connsiteX1" fmla="*/ 446317 w 955549"/>
                      <a:gd name="connsiteY1" fmla="*/ 341097 h 618782"/>
                      <a:gd name="connsiteX2" fmla="*/ 538879 w 955549"/>
                      <a:gd name="connsiteY2" fmla="*/ 618782 h 618782"/>
                      <a:gd name="connsiteX3" fmla="*/ 44809 w 955549"/>
                      <a:gd name="connsiteY3" fmla="*/ 450488 h 618782"/>
                      <a:gd name="connsiteX4" fmla="*/ 261852 w 955549"/>
                      <a:gd name="connsiteY4" fmla="*/ 1703 h 618782"/>
                      <a:gd name="connsiteX5" fmla="*/ 513888 w 955549"/>
                      <a:gd name="connsiteY5" fmla="*/ 245577 h 618782"/>
                      <a:gd name="connsiteX6" fmla="*/ 805041 w 955549"/>
                      <a:gd name="connsiteY6" fmla="*/ 145056 h 618782"/>
                      <a:gd name="connsiteX7" fmla="*/ 954005 w 955549"/>
                      <a:gd name="connsiteY7" fmla="*/ 405609 h 618782"/>
                      <a:gd name="connsiteX0" fmla="*/ 205095 w 955549"/>
                      <a:gd name="connsiteY0" fmla="*/ 478537 h 607765"/>
                      <a:gd name="connsiteX1" fmla="*/ 446317 w 955549"/>
                      <a:gd name="connsiteY1" fmla="*/ 341097 h 607765"/>
                      <a:gd name="connsiteX2" fmla="*/ 527862 w 955549"/>
                      <a:gd name="connsiteY2" fmla="*/ 607765 h 607765"/>
                      <a:gd name="connsiteX3" fmla="*/ 44809 w 955549"/>
                      <a:gd name="connsiteY3" fmla="*/ 450488 h 607765"/>
                      <a:gd name="connsiteX4" fmla="*/ 261852 w 955549"/>
                      <a:gd name="connsiteY4" fmla="*/ 1703 h 607765"/>
                      <a:gd name="connsiteX5" fmla="*/ 513888 w 955549"/>
                      <a:gd name="connsiteY5" fmla="*/ 245577 h 607765"/>
                      <a:gd name="connsiteX6" fmla="*/ 805041 w 955549"/>
                      <a:gd name="connsiteY6" fmla="*/ 145056 h 607765"/>
                      <a:gd name="connsiteX7" fmla="*/ 954005 w 955549"/>
                      <a:gd name="connsiteY7" fmla="*/ 405609 h 60776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46317 w 955549"/>
                      <a:gd name="connsiteY1" fmla="*/ 34109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47853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402249 w 955549"/>
                      <a:gd name="connsiteY1" fmla="*/ 352114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05095 w 955549"/>
                      <a:gd name="connsiteY0" fmla="*/ 511587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4635"/>
                      <a:gd name="connsiteX1" fmla="*/ 396740 w 955549"/>
                      <a:gd name="connsiteY1" fmla="*/ 327327 h 664635"/>
                      <a:gd name="connsiteX2" fmla="*/ 527862 w 955549"/>
                      <a:gd name="connsiteY2" fmla="*/ 607765 h 664635"/>
                      <a:gd name="connsiteX3" fmla="*/ 44809 w 955549"/>
                      <a:gd name="connsiteY3" fmla="*/ 450488 h 664635"/>
                      <a:gd name="connsiteX4" fmla="*/ 261852 w 955549"/>
                      <a:gd name="connsiteY4" fmla="*/ 1703 h 664635"/>
                      <a:gd name="connsiteX5" fmla="*/ 513888 w 955549"/>
                      <a:gd name="connsiteY5" fmla="*/ 245577 h 664635"/>
                      <a:gd name="connsiteX6" fmla="*/ 805041 w 955549"/>
                      <a:gd name="connsiteY6" fmla="*/ 145056 h 664635"/>
                      <a:gd name="connsiteX7" fmla="*/ 954005 w 955549"/>
                      <a:gd name="connsiteY7" fmla="*/ 405609 h 664635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1620 w 955549"/>
                      <a:gd name="connsiteY0" fmla="*/ 500570 h 666793"/>
                      <a:gd name="connsiteX1" fmla="*/ 396740 w 955549"/>
                      <a:gd name="connsiteY1" fmla="*/ 327327 h 666793"/>
                      <a:gd name="connsiteX2" fmla="*/ 478286 w 955549"/>
                      <a:gd name="connsiteY2" fmla="*/ 610520 h 666793"/>
                      <a:gd name="connsiteX3" fmla="*/ 44809 w 955549"/>
                      <a:gd name="connsiteY3" fmla="*/ 450488 h 666793"/>
                      <a:gd name="connsiteX4" fmla="*/ 261852 w 955549"/>
                      <a:gd name="connsiteY4" fmla="*/ 1703 h 666793"/>
                      <a:gd name="connsiteX5" fmla="*/ 513888 w 955549"/>
                      <a:gd name="connsiteY5" fmla="*/ 245577 h 666793"/>
                      <a:gd name="connsiteX6" fmla="*/ 805041 w 955549"/>
                      <a:gd name="connsiteY6" fmla="*/ 145056 h 666793"/>
                      <a:gd name="connsiteX7" fmla="*/ 954005 w 955549"/>
                      <a:gd name="connsiteY7" fmla="*/ 405609 h 666793"/>
                      <a:gd name="connsiteX0" fmla="*/ 228696 w 962625"/>
                      <a:gd name="connsiteY0" fmla="*/ 500570 h 673975"/>
                      <a:gd name="connsiteX1" fmla="*/ 403816 w 962625"/>
                      <a:gd name="connsiteY1" fmla="*/ 327327 h 673975"/>
                      <a:gd name="connsiteX2" fmla="*/ 485362 w 962625"/>
                      <a:gd name="connsiteY2" fmla="*/ 610520 h 673975"/>
                      <a:gd name="connsiteX3" fmla="*/ 43623 w 962625"/>
                      <a:gd name="connsiteY3" fmla="*/ 480784 h 673975"/>
                      <a:gd name="connsiteX4" fmla="*/ 268928 w 962625"/>
                      <a:gd name="connsiteY4" fmla="*/ 1703 h 673975"/>
                      <a:gd name="connsiteX5" fmla="*/ 520964 w 962625"/>
                      <a:gd name="connsiteY5" fmla="*/ 245577 h 673975"/>
                      <a:gd name="connsiteX6" fmla="*/ 812117 w 962625"/>
                      <a:gd name="connsiteY6" fmla="*/ 145056 h 673975"/>
                      <a:gd name="connsiteX7" fmla="*/ 961081 w 962625"/>
                      <a:gd name="connsiteY7" fmla="*/ 405609 h 673975"/>
                      <a:gd name="connsiteX0" fmla="*/ 238218 w 972147"/>
                      <a:gd name="connsiteY0" fmla="*/ 500570 h 681004"/>
                      <a:gd name="connsiteX1" fmla="*/ 413338 w 972147"/>
                      <a:gd name="connsiteY1" fmla="*/ 327327 h 681004"/>
                      <a:gd name="connsiteX2" fmla="*/ 494884 w 972147"/>
                      <a:gd name="connsiteY2" fmla="*/ 610520 h 681004"/>
                      <a:gd name="connsiteX3" fmla="*/ 42128 w 972147"/>
                      <a:gd name="connsiteY3" fmla="*/ 505572 h 681004"/>
                      <a:gd name="connsiteX4" fmla="*/ 278450 w 972147"/>
                      <a:gd name="connsiteY4" fmla="*/ 1703 h 681004"/>
                      <a:gd name="connsiteX5" fmla="*/ 530486 w 972147"/>
                      <a:gd name="connsiteY5" fmla="*/ 245577 h 681004"/>
                      <a:gd name="connsiteX6" fmla="*/ 821639 w 972147"/>
                      <a:gd name="connsiteY6" fmla="*/ 145056 h 681004"/>
                      <a:gd name="connsiteX7" fmla="*/ 970603 w 972147"/>
                      <a:gd name="connsiteY7" fmla="*/ 405609 h 681004"/>
                      <a:gd name="connsiteX0" fmla="*/ 238218 w 972147"/>
                      <a:gd name="connsiteY0" fmla="*/ 500570 h 684851"/>
                      <a:gd name="connsiteX1" fmla="*/ 413338 w 972147"/>
                      <a:gd name="connsiteY1" fmla="*/ 327327 h 684851"/>
                      <a:gd name="connsiteX2" fmla="*/ 483867 w 972147"/>
                      <a:gd name="connsiteY2" fmla="*/ 616028 h 684851"/>
                      <a:gd name="connsiteX3" fmla="*/ 42128 w 972147"/>
                      <a:gd name="connsiteY3" fmla="*/ 505572 h 684851"/>
                      <a:gd name="connsiteX4" fmla="*/ 278450 w 972147"/>
                      <a:gd name="connsiteY4" fmla="*/ 1703 h 684851"/>
                      <a:gd name="connsiteX5" fmla="*/ 530486 w 972147"/>
                      <a:gd name="connsiteY5" fmla="*/ 245577 h 684851"/>
                      <a:gd name="connsiteX6" fmla="*/ 821639 w 972147"/>
                      <a:gd name="connsiteY6" fmla="*/ 145056 h 684851"/>
                      <a:gd name="connsiteX7" fmla="*/ 970603 w 972147"/>
                      <a:gd name="connsiteY7" fmla="*/ 405609 h 684851"/>
                      <a:gd name="connsiteX0" fmla="*/ 238218 w 972147"/>
                      <a:gd name="connsiteY0" fmla="*/ 500570 h 678763"/>
                      <a:gd name="connsiteX1" fmla="*/ 413338 w 972147"/>
                      <a:gd name="connsiteY1" fmla="*/ 327327 h 678763"/>
                      <a:gd name="connsiteX2" fmla="*/ 483867 w 972147"/>
                      <a:gd name="connsiteY2" fmla="*/ 616028 h 678763"/>
                      <a:gd name="connsiteX3" fmla="*/ 42128 w 972147"/>
                      <a:gd name="connsiteY3" fmla="*/ 505572 h 678763"/>
                      <a:gd name="connsiteX4" fmla="*/ 278450 w 972147"/>
                      <a:gd name="connsiteY4" fmla="*/ 1703 h 678763"/>
                      <a:gd name="connsiteX5" fmla="*/ 530486 w 972147"/>
                      <a:gd name="connsiteY5" fmla="*/ 245577 h 678763"/>
                      <a:gd name="connsiteX6" fmla="*/ 821639 w 972147"/>
                      <a:gd name="connsiteY6" fmla="*/ 145056 h 678763"/>
                      <a:gd name="connsiteX7" fmla="*/ 970603 w 972147"/>
                      <a:gd name="connsiteY7" fmla="*/ 405609 h 67876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130 h 679323"/>
                      <a:gd name="connsiteX1" fmla="*/ 413338 w 972147"/>
                      <a:gd name="connsiteY1" fmla="*/ 327887 h 679323"/>
                      <a:gd name="connsiteX2" fmla="*/ 483867 w 972147"/>
                      <a:gd name="connsiteY2" fmla="*/ 616588 h 679323"/>
                      <a:gd name="connsiteX3" fmla="*/ 42128 w 972147"/>
                      <a:gd name="connsiteY3" fmla="*/ 506132 h 679323"/>
                      <a:gd name="connsiteX4" fmla="*/ 278450 w 972147"/>
                      <a:gd name="connsiteY4" fmla="*/ 2263 h 679323"/>
                      <a:gd name="connsiteX5" fmla="*/ 535994 w 972147"/>
                      <a:gd name="connsiteY5" fmla="*/ 210332 h 679323"/>
                      <a:gd name="connsiteX6" fmla="*/ 821639 w 972147"/>
                      <a:gd name="connsiteY6" fmla="*/ 145616 h 679323"/>
                      <a:gd name="connsiteX7" fmla="*/ 970603 w 972147"/>
                      <a:gd name="connsiteY7" fmla="*/ 406169 h 679323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1584 h 679777"/>
                      <a:gd name="connsiteX1" fmla="*/ 413338 w 972147"/>
                      <a:gd name="connsiteY1" fmla="*/ 328341 h 679777"/>
                      <a:gd name="connsiteX2" fmla="*/ 483867 w 972147"/>
                      <a:gd name="connsiteY2" fmla="*/ 617042 h 679777"/>
                      <a:gd name="connsiteX3" fmla="*/ 42128 w 972147"/>
                      <a:gd name="connsiteY3" fmla="*/ 506586 h 679777"/>
                      <a:gd name="connsiteX4" fmla="*/ 278450 w 972147"/>
                      <a:gd name="connsiteY4" fmla="*/ 2717 h 679777"/>
                      <a:gd name="connsiteX5" fmla="*/ 535994 w 972147"/>
                      <a:gd name="connsiteY5" fmla="*/ 210786 h 679777"/>
                      <a:gd name="connsiteX6" fmla="*/ 821639 w 972147"/>
                      <a:gd name="connsiteY6" fmla="*/ 146070 h 679777"/>
                      <a:gd name="connsiteX7" fmla="*/ 970603 w 972147"/>
                      <a:gd name="connsiteY7" fmla="*/ 406623 h 679777"/>
                      <a:gd name="connsiteX0" fmla="*/ 238218 w 972147"/>
                      <a:gd name="connsiteY0" fmla="*/ 502590 h 680783"/>
                      <a:gd name="connsiteX1" fmla="*/ 413338 w 972147"/>
                      <a:gd name="connsiteY1" fmla="*/ 329347 h 680783"/>
                      <a:gd name="connsiteX2" fmla="*/ 483867 w 972147"/>
                      <a:gd name="connsiteY2" fmla="*/ 618048 h 680783"/>
                      <a:gd name="connsiteX3" fmla="*/ 42128 w 972147"/>
                      <a:gd name="connsiteY3" fmla="*/ 507592 h 680783"/>
                      <a:gd name="connsiteX4" fmla="*/ 278450 w 972147"/>
                      <a:gd name="connsiteY4" fmla="*/ 3723 h 680783"/>
                      <a:gd name="connsiteX5" fmla="*/ 535994 w 972147"/>
                      <a:gd name="connsiteY5" fmla="*/ 211792 h 680783"/>
                      <a:gd name="connsiteX6" fmla="*/ 821639 w 972147"/>
                      <a:gd name="connsiteY6" fmla="*/ 147076 h 680783"/>
                      <a:gd name="connsiteX7" fmla="*/ 970603 w 972147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2381"/>
                      <a:gd name="connsiteY0" fmla="*/ 502590 h 680783"/>
                      <a:gd name="connsiteX1" fmla="*/ 413338 w 972381"/>
                      <a:gd name="connsiteY1" fmla="*/ 329347 h 680783"/>
                      <a:gd name="connsiteX2" fmla="*/ 483867 w 972381"/>
                      <a:gd name="connsiteY2" fmla="*/ 618048 h 680783"/>
                      <a:gd name="connsiteX3" fmla="*/ 42128 w 972381"/>
                      <a:gd name="connsiteY3" fmla="*/ 507592 h 680783"/>
                      <a:gd name="connsiteX4" fmla="*/ 278450 w 972381"/>
                      <a:gd name="connsiteY4" fmla="*/ 3723 h 680783"/>
                      <a:gd name="connsiteX5" fmla="*/ 535994 w 972381"/>
                      <a:gd name="connsiteY5" fmla="*/ 211792 h 680783"/>
                      <a:gd name="connsiteX6" fmla="*/ 829902 w 972381"/>
                      <a:gd name="connsiteY6" fmla="*/ 119534 h 680783"/>
                      <a:gd name="connsiteX7" fmla="*/ 970603 w 972381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3905"/>
                      <a:gd name="connsiteY0" fmla="*/ 502590 h 680783"/>
                      <a:gd name="connsiteX1" fmla="*/ 413338 w 973905"/>
                      <a:gd name="connsiteY1" fmla="*/ 329347 h 680783"/>
                      <a:gd name="connsiteX2" fmla="*/ 483867 w 973905"/>
                      <a:gd name="connsiteY2" fmla="*/ 618048 h 680783"/>
                      <a:gd name="connsiteX3" fmla="*/ 42128 w 973905"/>
                      <a:gd name="connsiteY3" fmla="*/ 507592 h 680783"/>
                      <a:gd name="connsiteX4" fmla="*/ 278450 w 973905"/>
                      <a:gd name="connsiteY4" fmla="*/ 3723 h 680783"/>
                      <a:gd name="connsiteX5" fmla="*/ 535994 w 973905"/>
                      <a:gd name="connsiteY5" fmla="*/ 211792 h 680783"/>
                      <a:gd name="connsiteX6" fmla="*/ 857444 w 973905"/>
                      <a:gd name="connsiteY6" fmla="*/ 144322 h 680783"/>
                      <a:gd name="connsiteX7" fmla="*/ 970603 w 973905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028"/>
                      <a:gd name="connsiteY0" fmla="*/ 502590 h 680783"/>
                      <a:gd name="connsiteX1" fmla="*/ 413338 w 975028"/>
                      <a:gd name="connsiteY1" fmla="*/ 329347 h 680783"/>
                      <a:gd name="connsiteX2" fmla="*/ 483867 w 975028"/>
                      <a:gd name="connsiteY2" fmla="*/ 618048 h 680783"/>
                      <a:gd name="connsiteX3" fmla="*/ 42128 w 975028"/>
                      <a:gd name="connsiteY3" fmla="*/ 507592 h 680783"/>
                      <a:gd name="connsiteX4" fmla="*/ 278450 w 975028"/>
                      <a:gd name="connsiteY4" fmla="*/ 3723 h 680783"/>
                      <a:gd name="connsiteX5" fmla="*/ 535994 w 975028"/>
                      <a:gd name="connsiteY5" fmla="*/ 211792 h 680783"/>
                      <a:gd name="connsiteX6" fmla="*/ 857444 w 975028"/>
                      <a:gd name="connsiteY6" fmla="*/ 144322 h 680783"/>
                      <a:gd name="connsiteX7" fmla="*/ 970603 w 975028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5375"/>
                      <a:gd name="connsiteY0" fmla="*/ 502590 h 680783"/>
                      <a:gd name="connsiteX1" fmla="*/ 413338 w 975375"/>
                      <a:gd name="connsiteY1" fmla="*/ 329347 h 680783"/>
                      <a:gd name="connsiteX2" fmla="*/ 483867 w 975375"/>
                      <a:gd name="connsiteY2" fmla="*/ 618048 h 680783"/>
                      <a:gd name="connsiteX3" fmla="*/ 42128 w 975375"/>
                      <a:gd name="connsiteY3" fmla="*/ 507592 h 680783"/>
                      <a:gd name="connsiteX4" fmla="*/ 278450 w 975375"/>
                      <a:gd name="connsiteY4" fmla="*/ 3723 h 680783"/>
                      <a:gd name="connsiteX5" fmla="*/ 535994 w 975375"/>
                      <a:gd name="connsiteY5" fmla="*/ 211792 h 680783"/>
                      <a:gd name="connsiteX6" fmla="*/ 857444 w 975375"/>
                      <a:gd name="connsiteY6" fmla="*/ 144322 h 680783"/>
                      <a:gd name="connsiteX7" fmla="*/ 970603 w 975375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35994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2590 h 680783"/>
                      <a:gd name="connsiteX1" fmla="*/ 413338 w 973301"/>
                      <a:gd name="connsiteY1" fmla="*/ 329347 h 680783"/>
                      <a:gd name="connsiteX2" fmla="*/ 483867 w 973301"/>
                      <a:gd name="connsiteY2" fmla="*/ 618048 h 680783"/>
                      <a:gd name="connsiteX3" fmla="*/ 42128 w 973301"/>
                      <a:gd name="connsiteY3" fmla="*/ 507592 h 680783"/>
                      <a:gd name="connsiteX4" fmla="*/ 278450 w 973301"/>
                      <a:gd name="connsiteY4" fmla="*/ 3723 h 680783"/>
                      <a:gd name="connsiteX5" fmla="*/ 558028 w 973301"/>
                      <a:gd name="connsiteY5" fmla="*/ 211792 h 680783"/>
                      <a:gd name="connsiteX6" fmla="*/ 857444 w 973301"/>
                      <a:gd name="connsiteY6" fmla="*/ 144322 h 680783"/>
                      <a:gd name="connsiteX7" fmla="*/ 970603 w 973301"/>
                      <a:gd name="connsiteY7" fmla="*/ 407629 h 680783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3717 h 681910"/>
                      <a:gd name="connsiteX1" fmla="*/ 413338 w 973301"/>
                      <a:gd name="connsiteY1" fmla="*/ 330474 h 681910"/>
                      <a:gd name="connsiteX2" fmla="*/ 483867 w 973301"/>
                      <a:gd name="connsiteY2" fmla="*/ 619175 h 681910"/>
                      <a:gd name="connsiteX3" fmla="*/ 42128 w 973301"/>
                      <a:gd name="connsiteY3" fmla="*/ 508719 h 681910"/>
                      <a:gd name="connsiteX4" fmla="*/ 278450 w 973301"/>
                      <a:gd name="connsiteY4" fmla="*/ 4850 h 681910"/>
                      <a:gd name="connsiteX5" fmla="*/ 558028 w 973301"/>
                      <a:gd name="connsiteY5" fmla="*/ 212919 h 681910"/>
                      <a:gd name="connsiteX6" fmla="*/ 857444 w 973301"/>
                      <a:gd name="connsiteY6" fmla="*/ 145449 h 681910"/>
                      <a:gd name="connsiteX7" fmla="*/ 970603 w 973301"/>
                      <a:gd name="connsiteY7" fmla="*/ 408756 h 681910"/>
                      <a:gd name="connsiteX0" fmla="*/ 238218 w 973301"/>
                      <a:gd name="connsiteY0" fmla="*/ 506290 h 684483"/>
                      <a:gd name="connsiteX1" fmla="*/ 413338 w 973301"/>
                      <a:gd name="connsiteY1" fmla="*/ 333047 h 684483"/>
                      <a:gd name="connsiteX2" fmla="*/ 483867 w 973301"/>
                      <a:gd name="connsiteY2" fmla="*/ 621748 h 684483"/>
                      <a:gd name="connsiteX3" fmla="*/ 42128 w 973301"/>
                      <a:gd name="connsiteY3" fmla="*/ 511292 h 684483"/>
                      <a:gd name="connsiteX4" fmla="*/ 278450 w 973301"/>
                      <a:gd name="connsiteY4" fmla="*/ 7423 h 684483"/>
                      <a:gd name="connsiteX5" fmla="*/ 549765 w 973301"/>
                      <a:gd name="connsiteY5" fmla="*/ 190704 h 684483"/>
                      <a:gd name="connsiteX6" fmla="*/ 857444 w 973301"/>
                      <a:gd name="connsiteY6" fmla="*/ 148022 h 684483"/>
                      <a:gd name="connsiteX7" fmla="*/ 970603 w 973301"/>
                      <a:gd name="connsiteY7" fmla="*/ 411329 h 684483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3104 h 681297"/>
                      <a:gd name="connsiteX1" fmla="*/ 413338 w 973301"/>
                      <a:gd name="connsiteY1" fmla="*/ 329861 h 681297"/>
                      <a:gd name="connsiteX2" fmla="*/ 483867 w 973301"/>
                      <a:gd name="connsiteY2" fmla="*/ 618562 h 681297"/>
                      <a:gd name="connsiteX3" fmla="*/ 42128 w 973301"/>
                      <a:gd name="connsiteY3" fmla="*/ 508106 h 681297"/>
                      <a:gd name="connsiteX4" fmla="*/ 278450 w 973301"/>
                      <a:gd name="connsiteY4" fmla="*/ 4237 h 681297"/>
                      <a:gd name="connsiteX5" fmla="*/ 549765 w 973301"/>
                      <a:gd name="connsiteY5" fmla="*/ 187518 h 681297"/>
                      <a:gd name="connsiteX6" fmla="*/ 857444 w 973301"/>
                      <a:gd name="connsiteY6" fmla="*/ 144836 h 681297"/>
                      <a:gd name="connsiteX7" fmla="*/ 970603 w 973301"/>
                      <a:gd name="connsiteY7" fmla="*/ 408143 h 681297"/>
                      <a:gd name="connsiteX0" fmla="*/ 238218 w 973301"/>
                      <a:gd name="connsiteY0" fmla="*/ 501535 h 679728"/>
                      <a:gd name="connsiteX1" fmla="*/ 413338 w 973301"/>
                      <a:gd name="connsiteY1" fmla="*/ 328292 h 679728"/>
                      <a:gd name="connsiteX2" fmla="*/ 483867 w 973301"/>
                      <a:gd name="connsiteY2" fmla="*/ 616993 h 679728"/>
                      <a:gd name="connsiteX3" fmla="*/ 42128 w 973301"/>
                      <a:gd name="connsiteY3" fmla="*/ 506537 h 679728"/>
                      <a:gd name="connsiteX4" fmla="*/ 278450 w 973301"/>
                      <a:gd name="connsiteY4" fmla="*/ 2668 h 679728"/>
                      <a:gd name="connsiteX5" fmla="*/ 549765 w 973301"/>
                      <a:gd name="connsiteY5" fmla="*/ 185949 h 679728"/>
                      <a:gd name="connsiteX6" fmla="*/ 857444 w 973301"/>
                      <a:gd name="connsiteY6" fmla="*/ 143267 h 679728"/>
                      <a:gd name="connsiteX7" fmla="*/ 970603 w 973301"/>
                      <a:gd name="connsiteY7" fmla="*/ 406574 h 679728"/>
                      <a:gd name="connsiteX0" fmla="*/ 239713 w 974796"/>
                      <a:gd name="connsiteY0" fmla="*/ 509581 h 687774"/>
                      <a:gd name="connsiteX1" fmla="*/ 414833 w 974796"/>
                      <a:gd name="connsiteY1" fmla="*/ 336338 h 687774"/>
                      <a:gd name="connsiteX2" fmla="*/ 485362 w 974796"/>
                      <a:gd name="connsiteY2" fmla="*/ 625039 h 687774"/>
                      <a:gd name="connsiteX3" fmla="*/ 43623 w 974796"/>
                      <a:gd name="connsiteY3" fmla="*/ 514583 h 687774"/>
                      <a:gd name="connsiteX4" fmla="*/ 268928 w 974796"/>
                      <a:gd name="connsiteY4" fmla="*/ 2452 h 687774"/>
                      <a:gd name="connsiteX5" fmla="*/ 551260 w 974796"/>
                      <a:gd name="connsiteY5" fmla="*/ 193995 h 687774"/>
                      <a:gd name="connsiteX6" fmla="*/ 858939 w 974796"/>
                      <a:gd name="connsiteY6" fmla="*/ 151313 h 687774"/>
                      <a:gd name="connsiteX7" fmla="*/ 972098 w 974796"/>
                      <a:gd name="connsiteY7" fmla="*/ 414620 h 687774"/>
                      <a:gd name="connsiteX0" fmla="*/ 239713 w 974796"/>
                      <a:gd name="connsiteY0" fmla="*/ 508440 h 686633"/>
                      <a:gd name="connsiteX1" fmla="*/ 414833 w 974796"/>
                      <a:gd name="connsiteY1" fmla="*/ 335197 h 686633"/>
                      <a:gd name="connsiteX2" fmla="*/ 485362 w 974796"/>
                      <a:gd name="connsiteY2" fmla="*/ 623898 h 686633"/>
                      <a:gd name="connsiteX3" fmla="*/ 43623 w 974796"/>
                      <a:gd name="connsiteY3" fmla="*/ 513442 h 686633"/>
                      <a:gd name="connsiteX4" fmla="*/ 268928 w 974796"/>
                      <a:gd name="connsiteY4" fmla="*/ 1311 h 686633"/>
                      <a:gd name="connsiteX5" fmla="*/ 551260 w 974796"/>
                      <a:gd name="connsiteY5" fmla="*/ 192854 h 686633"/>
                      <a:gd name="connsiteX6" fmla="*/ 858939 w 974796"/>
                      <a:gd name="connsiteY6" fmla="*/ 150172 h 686633"/>
                      <a:gd name="connsiteX7" fmla="*/ 972098 w 974796"/>
                      <a:gd name="connsiteY7" fmla="*/ 413479 h 68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74796" h="686633">
                        <a:moveTo>
                          <a:pt x="239713" y="508440"/>
                        </a:moveTo>
                        <a:cubicBezTo>
                          <a:pt x="220051" y="400199"/>
                          <a:pt x="313311" y="308483"/>
                          <a:pt x="414833" y="335197"/>
                        </a:cubicBezTo>
                        <a:cubicBezTo>
                          <a:pt x="568709" y="355231"/>
                          <a:pt x="571103" y="526747"/>
                          <a:pt x="485362" y="623898"/>
                        </a:cubicBezTo>
                        <a:cubicBezTo>
                          <a:pt x="359231" y="741315"/>
                          <a:pt x="103653" y="687971"/>
                          <a:pt x="43623" y="513442"/>
                        </a:cubicBezTo>
                        <a:cubicBezTo>
                          <a:pt x="-86006" y="165544"/>
                          <a:pt x="98347" y="15949"/>
                          <a:pt x="268928" y="1311"/>
                        </a:cubicBezTo>
                        <a:cubicBezTo>
                          <a:pt x="423631" y="-11041"/>
                          <a:pt x="534267" y="64743"/>
                          <a:pt x="551260" y="192854"/>
                        </a:cubicBezTo>
                        <a:cubicBezTo>
                          <a:pt x="632704" y="84983"/>
                          <a:pt x="783005" y="98296"/>
                          <a:pt x="858939" y="150172"/>
                        </a:cubicBezTo>
                        <a:cubicBezTo>
                          <a:pt x="963678" y="201219"/>
                          <a:pt x="983037" y="310103"/>
                          <a:pt x="972098" y="413479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3" name="자유형: 도형 98">
                    <a:extLst>
                      <a:ext uri="{FF2B5EF4-FFF2-40B4-BE49-F238E27FC236}">
                        <a16:creationId xmlns:a16="http://schemas.microsoft.com/office/drawing/2014/main" id="{A5C228B5-841D-421A-AE9F-8AEFD328F13E}"/>
                      </a:ext>
                    </a:extLst>
                  </p:cNvPr>
                  <p:cNvSpPr/>
                  <p:nvPr/>
                </p:nvSpPr>
                <p:spPr>
                  <a:xfrm>
                    <a:off x="6646452" y="3560646"/>
                    <a:ext cx="483425" cy="785841"/>
                  </a:xfrm>
                  <a:custGeom>
                    <a:avLst/>
                    <a:gdLst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4"/>
                      <a:gd name="connsiteY0" fmla="*/ 277685 h 1051840"/>
                      <a:gd name="connsiteX1" fmla="*/ 330979 w 647934"/>
                      <a:gd name="connsiteY1" fmla="*/ 0 h 1051840"/>
                      <a:gd name="connsiteX2" fmla="*/ 560982 w 647934"/>
                      <a:gd name="connsiteY2" fmla="*/ 171099 h 1051840"/>
                      <a:gd name="connsiteX3" fmla="*/ 468420 w 647934"/>
                      <a:gd name="connsiteY3" fmla="*/ 493663 h 1051840"/>
                      <a:gd name="connsiteX4" fmla="*/ 647934 w 647934"/>
                      <a:gd name="connsiteY4" fmla="*/ 793789 h 1051840"/>
                      <a:gd name="connsiteX5" fmla="*/ 468420 w 647934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51840"/>
                      <a:gd name="connsiteX1" fmla="*/ 330979 w 647937"/>
                      <a:gd name="connsiteY1" fmla="*/ 0 h 1051840"/>
                      <a:gd name="connsiteX2" fmla="*/ 560982 w 647937"/>
                      <a:gd name="connsiteY2" fmla="*/ 171099 h 1051840"/>
                      <a:gd name="connsiteX3" fmla="*/ 468420 w 647937"/>
                      <a:gd name="connsiteY3" fmla="*/ 493663 h 1051840"/>
                      <a:gd name="connsiteX4" fmla="*/ 647934 w 647937"/>
                      <a:gd name="connsiteY4" fmla="*/ 793789 h 1051840"/>
                      <a:gd name="connsiteX5" fmla="*/ 468420 w 647937"/>
                      <a:gd name="connsiteY5" fmla="*/ 1051840 h 1051840"/>
                      <a:gd name="connsiteX0" fmla="*/ 0 w 647937"/>
                      <a:gd name="connsiteY0" fmla="*/ 277685 h 1035314"/>
                      <a:gd name="connsiteX1" fmla="*/ 330979 w 647937"/>
                      <a:gd name="connsiteY1" fmla="*/ 0 h 1035314"/>
                      <a:gd name="connsiteX2" fmla="*/ 560982 w 647937"/>
                      <a:gd name="connsiteY2" fmla="*/ 171099 h 1035314"/>
                      <a:gd name="connsiteX3" fmla="*/ 468420 w 647937"/>
                      <a:gd name="connsiteY3" fmla="*/ 493663 h 1035314"/>
                      <a:gd name="connsiteX4" fmla="*/ 647934 w 647937"/>
                      <a:gd name="connsiteY4" fmla="*/ 793789 h 1035314"/>
                      <a:gd name="connsiteX5" fmla="*/ 465665 w 647937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428"/>
                      <a:gd name="connsiteY0" fmla="*/ 277685 h 1035314"/>
                      <a:gd name="connsiteX1" fmla="*/ 330979 w 642428"/>
                      <a:gd name="connsiteY1" fmla="*/ 0 h 1035314"/>
                      <a:gd name="connsiteX2" fmla="*/ 560982 w 642428"/>
                      <a:gd name="connsiteY2" fmla="*/ 171099 h 1035314"/>
                      <a:gd name="connsiteX3" fmla="*/ 468420 w 642428"/>
                      <a:gd name="connsiteY3" fmla="*/ 493663 h 1035314"/>
                      <a:gd name="connsiteX4" fmla="*/ 642425 w 642428"/>
                      <a:gd name="connsiteY4" fmla="*/ 769001 h 1035314"/>
                      <a:gd name="connsiteX5" fmla="*/ 465665 w 642428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501"/>
                      <a:gd name="connsiteY0" fmla="*/ 277685 h 1035314"/>
                      <a:gd name="connsiteX1" fmla="*/ 330979 w 642501"/>
                      <a:gd name="connsiteY1" fmla="*/ 0 h 1035314"/>
                      <a:gd name="connsiteX2" fmla="*/ 560982 w 642501"/>
                      <a:gd name="connsiteY2" fmla="*/ 171099 h 1035314"/>
                      <a:gd name="connsiteX3" fmla="*/ 468420 w 642501"/>
                      <a:gd name="connsiteY3" fmla="*/ 493663 h 1035314"/>
                      <a:gd name="connsiteX4" fmla="*/ 642425 w 642501"/>
                      <a:gd name="connsiteY4" fmla="*/ 769001 h 1035314"/>
                      <a:gd name="connsiteX5" fmla="*/ 465665 w 642501"/>
                      <a:gd name="connsiteY5" fmla="*/ 1035314 h 1035314"/>
                      <a:gd name="connsiteX0" fmla="*/ 0 w 642489"/>
                      <a:gd name="connsiteY0" fmla="*/ 277685 h 1035314"/>
                      <a:gd name="connsiteX1" fmla="*/ 330979 w 642489"/>
                      <a:gd name="connsiteY1" fmla="*/ 0 h 1035314"/>
                      <a:gd name="connsiteX2" fmla="*/ 560982 w 642489"/>
                      <a:gd name="connsiteY2" fmla="*/ 171099 h 1035314"/>
                      <a:gd name="connsiteX3" fmla="*/ 446386 w 642489"/>
                      <a:gd name="connsiteY3" fmla="*/ 490909 h 1035314"/>
                      <a:gd name="connsiteX4" fmla="*/ 642425 w 642489"/>
                      <a:gd name="connsiteY4" fmla="*/ 769001 h 1035314"/>
                      <a:gd name="connsiteX5" fmla="*/ 465665 w 642489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733"/>
                      <a:gd name="connsiteY0" fmla="*/ 277685 h 1035314"/>
                      <a:gd name="connsiteX1" fmla="*/ 330979 w 642733"/>
                      <a:gd name="connsiteY1" fmla="*/ 0 h 1035314"/>
                      <a:gd name="connsiteX2" fmla="*/ 560982 w 642733"/>
                      <a:gd name="connsiteY2" fmla="*/ 171099 h 1035314"/>
                      <a:gd name="connsiteX3" fmla="*/ 446386 w 642733"/>
                      <a:gd name="connsiteY3" fmla="*/ 490909 h 1035314"/>
                      <a:gd name="connsiteX4" fmla="*/ 642425 w 642733"/>
                      <a:gd name="connsiteY4" fmla="*/ 769001 h 1035314"/>
                      <a:gd name="connsiteX5" fmla="*/ 465665 w 642733"/>
                      <a:gd name="connsiteY5" fmla="*/ 1035314 h 1035314"/>
                      <a:gd name="connsiteX0" fmla="*/ 0 w 642564"/>
                      <a:gd name="connsiteY0" fmla="*/ 277685 h 1035314"/>
                      <a:gd name="connsiteX1" fmla="*/ 330979 w 642564"/>
                      <a:gd name="connsiteY1" fmla="*/ 0 h 1035314"/>
                      <a:gd name="connsiteX2" fmla="*/ 560982 w 642564"/>
                      <a:gd name="connsiteY2" fmla="*/ 171099 h 1035314"/>
                      <a:gd name="connsiteX3" fmla="*/ 446386 w 642564"/>
                      <a:gd name="connsiteY3" fmla="*/ 490909 h 1035314"/>
                      <a:gd name="connsiteX4" fmla="*/ 642425 w 642564"/>
                      <a:gd name="connsiteY4" fmla="*/ 769001 h 1035314"/>
                      <a:gd name="connsiteX5" fmla="*/ 465665 w 642564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77685 h 1035314"/>
                      <a:gd name="connsiteX1" fmla="*/ 330979 w 639815"/>
                      <a:gd name="connsiteY1" fmla="*/ 0 h 1035314"/>
                      <a:gd name="connsiteX2" fmla="*/ 560982 w 639815"/>
                      <a:gd name="connsiteY2" fmla="*/ 171099 h 1035314"/>
                      <a:gd name="connsiteX3" fmla="*/ 446386 w 639815"/>
                      <a:gd name="connsiteY3" fmla="*/ 490909 h 1035314"/>
                      <a:gd name="connsiteX4" fmla="*/ 639670 w 639815"/>
                      <a:gd name="connsiteY4" fmla="*/ 760738 h 1035314"/>
                      <a:gd name="connsiteX5" fmla="*/ 465665 w 639815"/>
                      <a:gd name="connsiteY5" fmla="*/ 1035314 h 1035314"/>
                      <a:gd name="connsiteX0" fmla="*/ 0 w 639815"/>
                      <a:gd name="connsiteY0" fmla="*/ 280359 h 1037988"/>
                      <a:gd name="connsiteX1" fmla="*/ 330979 w 639815"/>
                      <a:gd name="connsiteY1" fmla="*/ 2674 h 1037988"/>
                      <a:gd name="connsiteX2" fmla="*/ 560982 w 639815"/>
                      <a:gd name="connsiteY2" fmla="*/ 173773 h 1037988"/>
                      <a:gd name="connsiteX3" fmla="*/ 446386 w 639815"/>
                      <a:gd name="connsiteY3" fmla="*/ 493583 h 1037988"/>
                      <a:gd name="connsiteX4" fmla="*/ 639670 w 639815"/>
                      <a:gd name="connsiteY4" fmla="*/ 763412 h 1037988"/>
                      <a:gd name="connsiteX5" fmla="*/ 465665 w 639815"/>
                      <a:gd name="connsiteY5" fmla="*/ 1037988 h 1037988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84735 h 1042364"/>
                      <a:gd name="connsiteX1" fmla="*/ 330979 w 639815"/>
                      <a:gd name="connsiteY1" fmla="*/ 7050 h 1042364"/>
                      <a:gd name="connsiteX2" fmla="*/ 560982 w 639815"/>
                      <a:gd name="connsiteY2" fmla="*/ 178149 h 1042364"/>
                      <a:gd name="connsiteX3" fmla="*/ 446386 w 639815"/>
                      <a:gd name="connsiteY3" fmla="*/ 497959 h 1042364"/>
                      <a:gd name="connsiteX4" fmla="*/ 639670 w 639815"/>
                      <a:gd name="connsiteY4" fmla="*/ 767788 h 1042364"/>
                      <a:gd name="connsiteX5" fmla="*/ 465665 w 639815"/>
                      <a:gd name="connsiteY5" fmla="*/ 1042364 h 1042364"/>
                      <a:gd name="connsiteX0" fmla="*/ 0 w 639815"/>
                      <a:gd name="connsiteY0" fmla="*/ 278763 h 1036392"/>
                      <a:gd name="connsiteX1" fmla="*/ 330979 w 639815"/>
                      <a:gd name="connsiteY1" fmla="*/ 1078 h 1036392"/>
                      <a:gd name="connsiteX2" fmla="*/ 560982 w 639815"/>
                      <a:gd name="connsiteY2" fmla="*/ 172177 h 1036392"/>
                      <a:gd name="connsiteX3" fmla="*/ 446386 w 639815"/>
                      <a:gd name="connsiteY3" fmla="*/ 491987 h 1036392"/>
                      <a:gd name="connsiteX4" fmla="*/ 639670 w 639815"/>
                      <a:gd name="connsiteY4" fmla="*/ 761816 h 1036392"/>
                      <a:gd name="connsiteX5" fmla="*/ 465665 w 639815"/>
                      <a:gd name="connsiteY5" fmla="*/ 1036392 h 1036392"/>
                      <a:gd name="connsiteX0" fmla="*/ 0 w 639815"/>
                      <a:gd name="connsiteY0" fmla="*/ 280192 h 1037821"/>
                      <a:gd name="connsiteX1" fmla="*/ 330979 w 639815"/>
                      <a:gd name="connsiteY1" fmla="*/ 2507 h 1037821"/>
                      <a:gd name="connsiteX2" fmla="*/ 560982 w 639815"/>
                      <a:gd name="connsiteY2" fmla="*/ 173606 h 1037821"/>
                      <a:gd name="connsiteX3" fmla="*/ 446386 w 639815"/>
                      <a:gd name="connsiteY3" fmla="*/ 493416 h 1037821"/>
                      <a:gd name="connsiteX4" fmla="*/ 639670 w 639815"/>
                      <a:gd name="connsiteY4" fmla="*/ 763245 h 1037821"/>
                      <a:gd name="connsiteX5" fmla="*/ 465665 w 639815"/>
                      <a:gd name="connsiteY5" fmla="*/ 1037821 h 1037821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32 w 639847"/>
                      <a:gd name="connsiteY0" fmla="*/ 279537 h 1037166"/>
                      <a:gd name="connsiteX1" fmla="*/ 331011 w 639847"/>
                      <a:gd name="connsiteY1" fmla="*/ 1852 h 1037166"/>
                      <a:gd name="connsiteX2" fmla="*/ 561014 w 639847"/>
                      <a:gd name="connsiteY2" fmla="*/ 172951 h 1037166"/>
                      <a:gd name="connsiteX3" fmla="*/ 446418 w 639847"/>
                      <a:gd name="connsiteY3" fmla="*/ 492761 h 1037166"/>
                      <a:gd name="connsiteX4" fmla="*/ 639702 w 639847"/>
                      <a:gd name="connsiteY4" fmla="*/ 762590 h 1037166"/>
                      <a:gd name="connsiteX5" fmla="*/ 465697 w 639847"/>
                      <a:gd name="connsiteY5" fmla="*/ 1037166 h 1037166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26 w 639841"/>
                      <a:gd name="connsiteY0" fmla="*/ 279103 h 1036732"/>
                      <a:gd name="connsiteX1" fmla="*/ 331005 w 639841"/>
                      <a:gd name="connsiteY1" fmla="*/ 1418 h 1036732"/>
                      <a:gd name="connsiteX2" fmla="*/ 561008 w 639841"/>
                      <a:gd name="connsiteY2" fmla="*/ 172517 h 1036732"/>
                      <a:gd name="connsiteX3" fmla="*/ 446412 w 639841"/>
                      <a:gd name="connsiteY3" fmla="*/ 492327 h 1036732"/>
                      <a:gd name="connsiteX4" fmla="*/ 639696 w 639841"/>
                      <a:gd name="connsiteY4" fmla="*/ 762156 h 1036732"/>
                      <a:gd name="connsiteX5" fmla="*/ 465691 w 639841"/>
                      <a:gd name="connsiteY5" fmla="*/ 1036732 h 1036732"/>
                      <a:gd name="connsiteX0" fmla="*/ 26 w 639841"/>
                      <a:gd name="connsiteY0" fmla="*/ 279060 h 1036689"/>
                      <a:gd name="connsiteX1" fmla="*/ 331005 w 639841"/>
                      <a:gd name="connsiteY1" fmla="*/ 1375 h 1036689"/>
                      <a:gd name="connsiteX2" fmla="*/ 561008 w 639841"/>
                      <a:gd name="connsiteY2" fmla="*/ 172474 h 1036689"/>
                      <a:gd name="connsiteX3" fmla="*/ 446412 w 639841"/>
                      <a:gd name="connsiteY3" fmla="*/ 492284 h 1036689"/>
                      <a:gd name="connsiteX4" fmla="*/ 639696 w 639841"/>
                      <a:gd name="connsiteY4" fmla="*/ 762113 h 1036689"/>
                      <a:gd name="connsiteX5" fmla="*/ 465691 w 639841"/>
                      <a:gd name="connsiteY5" fmla="*/ 1036689 h 1036689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34 w 639849"/>
                      <a:gd name="connsiteY0" fmla="*/ 280063 h 1037692"/>
                      <a:gd name="connsiteX1" fmla="*/ 331013 w 639849"/>
                      <a:gd name="connsiteY1" fmla="*/ 2378 h 1037692"/>
                      <a:gd name="connsiteX2" fmla="*/ 561016 w 639849"/>
                      <a:gd name="connsiteY2" fmla="*/ 173477 h 1037692"/>
                      <a:gd name="connsiteX3" fmla="*/ 446420 w 639849"/>
                      <a:gd name="connsiteY3" fmla="*/ 493287 h 1037692"/>
                      <a:gd name="connsiteX4" fmla="*/ 639704 w 639849"/>
                      <a:gd name="connsiteY4" fmla="*/ 763116 h 1037692"/>
                      <a:gd name="connsiteX5" fmla="*/ 465699 w 639849"/>
                      <a:gd name="connsiteY5" fmla="*/ 1037692 h 1037692"/>
                      <a:gd name="connsiteX0" fmla="*/ 40 w 620576"/>
                      <a:gd name="connsiteY0" fmla="*/ 296331 h 1037435"/>
                      <a:gd name="connsiteX1" fmla="*/ 311740 w 620576"/>
                      <a:gd name="connsiteY1" fmla="*/ 2121 h 1037435"/>
                      <a:gd name="connsiteX2" fmla="*/ 541743 w 620576"/>
                      <a:gd name="connsiteY2" fmla="*/ 173220 h 1037435"/>
                      <a:gd name="connsiteX3" fmla="*/ 427147 w 620576"/>
                      <a:gd name="connsiteY3" fmla="*/ 493030 h 1037435"/>
                      <a:gd name="connsiteX4" fmla="*/ 620431 w 620576"/>
                      <a:gd name="connsiteY4" fmla="*/ 762859 h 1037435"/>
                      <a:gd name="connsiteX5" fmla="*/ 446426 w 620576"/>
                      <a:gd name="connsiteY5" fmla="*/ 1037435 h 1037435"/>
                      <a:gd name="connsiteX0" fmla="*/ 5008 w 625544"/>
                      <a:gd name="connsiteY0" fmla="*/ 297012 h 1038116"/>
                      <a:gd name="connsiteX1" fmla="*/ 316708 w 625544"/>
                      <a:gd name="connsiteY1" fmla="*/ 2802 h 1038116"/>
                      <a:gd name="connsiteX2" fmla="*/ 546711 w 625544"/>
                      <a:gd name="connsiteY2" fmla="*/ 173901 h 1038116"/>
                      <a:gd name="connsiteX3" fmla="*/ 432115 w 625544"/>
                      <a:gd name="connsiteY3" fmla="*/ 493711 h 1038116"/>
                      <a:gd name="connsiteX4" fmla="*/ 625399 w 625544"/>
                      <a:gd name="connsiteY4" fmla="*/ 763540 h 1038116"/>
                      <a:gd name="connsiteX5" fmla="*/ 451394 w 625544"/>
                      <a:gd name="connsiteY5" fmla="*/ 1038116 h 1038116"/>
                      <a:gd name="connsiteX0" fmla="*/ 5008 w 625544"/>
                      <a:gd name="connsiteY0" fmla="*/ 299704 h 1040808"/>
                      <a:gd name="connsiteX1" fmla="*/ 316708 w 625544"/>
                      <a:gd name="connsiteY1" fmla="*/ 2739 h 1040808"/>
                      <a:gd name="connsiteX2" fmla="*/ 546711 w 625544"/>
                      <a:gd name="connsiteY2" fmla="*/ 176593 h 1040808"/>
                      <a:gd name="connsiteX3" fmla="*/ 432115 w 625544"/>
                      <a:gd name="connsiteY3" fmla="*/ 496403 h 1040808"/>
                      <a:gd name="connsiteX4" fmla="*/ 625399 w 625544"/>
                      <a:gd name="connsiteY4" fmla="*/ 766232 h 1040808"/>
                      <a:gd name="connsiteX5" fmla="*/ 451394 w 625544"/>
                      <a:gd name="connsiteY5" fmla="*/ 1040808 h 1040808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4742"/>
                      <a:gd name="connsiteY0" fmla="*/ 298093 h 1039197"/>
                      <a:gd name="connsiteX1" fmla="*/ 315906 w 624742"/>
                      <a:gd name="connsiteY1" fmla="*/ 1128 h 1039197"/>
                      <a:gd name="connsiteX2" fmla="*/ 545909 w 624742"/>
                      <a:gd name="connsiteY2" fmla="*/ 174982 h 1039197"/>
                      <a:gd name="connsiteX3" fmla="*/ 431313 w 624742"/>
                      <a:gd name="connsiteY3" fmla="*/ 494792 h 1039197"/>
                      <a:gd name="connsiteX4" fmla="*/ 624597 w 624742"/>
                      <a:gd name="connsiteY4" fmla="*/ 764621 h 1039197"/>
                      <a:gd name="connsiteX5" fmla="*/ 450592 w 624742"/>
                      <a:gd name="connsiteY5" fmla="*/ 1039197 h 1039197"/>
                      <a:gd name="connsiteX0" fmla="*/ 4206 w 625023"/>
                      <a:gd name="connsiteY0" fmla="*/ 298093 h 1039197"/>
                      <a:gd name="connsiteX1" fmla="*/ 315906 w 625023"/>
                      <a:gd name="connsiteY1" fmla="*/ 1128 h 1039197"/>
                      <a:gd name="connsiteX2" fmla="*/ 545909 w 625023"/>
                      <a:gd name="connsiteY2" fmla="*/ 174982 h 1039197"/>
                      <a:gd name="connsiteX3" fmla="*/ 431313 w 625023"/>
                      <a:gd name="connsiteY3" fmla="*/ 494792 h 1039197"/>
                      <a:gd name="connsiteX4" fmla="*/ 624597 w 625023"/>
                      <a:gd name="connsiteY4" fmla="*/ 764621 h 1039197"/>
                      <a:gd name="connsiteX5" fmla="*/ 450592 w 625023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5059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25804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467"/>
                      <a:gd name="connsiteY0" fmla="*/ 298093 h 1039197"/>
                      <a:gd name="connsiteX1" fmla="*/ 315906 w 641467"/>
                      <a:gd name="connsiteY1" fmla="*/ 1128 h 1039197"/>
                      <a:gd name="connsiteX2" fmla="*/ 545909 w 641467"/>
                      <a:gd name="connsiteY2" fmla="*/ 174982 h 1039197"/>
                      <a:gd name="connsiteX3" fmla="*/ 431313 w 641467"/>
                      <a:gd name="connsiteY3" fmla="*/ 494792 h 1039197"/>
                      <a:gd name="connsiteX4" fmla="*/ 641122 w 641467"/>
                      <a:gd name="connsiteY4" fmla="*/ 764621 h 1039197"/>
                      <a:gd name="connsiteX5" fmla="*/ 417542 w 641467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417542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39197"/>
                      <a:gd name="connsiteX1" fmla="*/ 315906 w 641503"/>
                      <a:gd name="connsiteY1" fmla="*/ 1128 h 1039197"/>
                      <a:gd name="connsiteX2" fmla="*/ 545909 w 641503"/>
                      <a:gd name="connsiteY2" fmla="*/ 174982 h 1039197"/>
                      <a:gd name="connsiteX3" fmla="*/ 431313 w 641503"/>
                      <a:gd name="connsiteY3" fmla="*/ 494792 h 1039197"/>
                      <a:gd name="connsiteX4" fmla="*/ 641122 w 641503"/>
                      <a:gd name="connsiteY4" fmla="*/ 764621 h 1039197"/>
                      <a:gd name="connsiteX5" fmla="*/ 399268 w 641503"/>
                      <a:gd name="connsiteY5" fmla="*/ 1039197 h 1039197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  <a:gd name="connsiteX0" fmla="*/ 4206 w 641503"/>
                      <a:gd name="connsiteY0" fmla="*/ 298093 h 1042808"/>
                      <a:gd name="connsiteX1" fmla="*/ 315906 w 641503"/>
                      <a:gd name="connsiteY1" fmla="*/ 1128 h 1042808"/>
                      <a:gd name="connsiteX2" fmla="*/ 545909 w 641503"/>
                      <a:gd name="connsiteY2" fmla="*/ 174982 h 1042808"/>
                      <a:gd name="connsiteX3" fmla="*/ 431313 w 641503"/>
                      <a:gd name="connsiteY3" fmla="*/ 494792 h 1042808"/>
                      <a:gd name="connsiteX4" fmla="*/ 641122 w 641503"/>
                      <a:gd name="connsiteY4" fmla="*/ 764621 h 1042808"/>
                      <a:gd name="connsiteX5" fmla="*/ 384825 w 641503"/>
                      <a:gd name="connsiteY5" fmla="*/ 1042808 h 1042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41503" h="1042808">
                        <a:moveTo>
                          <a:pt x="4206" y="298093"/>
                        </a:moveTo>
                        <a:cubicBezTo>
                          <a:pt x="-31441" y="73328"/>
                          <a:pt x="167021" y="-10969"/>
                          <a:pt x="315906" y="1128"/>
                        </a:cubicBezTo>
                        <a:cubicBezTo>
                          <a:pt x="428380" y="8585"/>
                          <a:pt x="527080" y="95916"/>
                          <a:pt x="545909" y="174982"/>
                        </a:cubicBezTo>
                        <a:cubicBezTo>
                          <a:pt x="579319" y="262305"/>
                          <a:pt x="557648" y="418486"/>
                          <a:pt x="431313" y="494792"/>
                        </a:cubicBezTo>
                        <a:cubicBezTo>
                          <a:pt x="576532" y="548013"/>
                          <a:pt x="647384" y="650808"/>
                          <a:pt x="641122" y="764621"/>
                        </a:cubicBezTo>
                        <a:cubicBezTo>
                          <a:pt x="633615" y="919493"/>
                          <a:pt x="535403" y="1017236"/>
                          <a:pt x="384825" y="1042808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4" name="자유형: 도형 99">
                    <a:extLst>
                      <a:ext uri="{FF2B5EF4-FFF2-40B4-BE49-F238E27FC236}">
                        <a16:creationId xmlns:a16="http://schemas.microsoft.com/office/drawing/2014/main" id="{3ACBA2F3-2B59-4FFE-81CB-D17E46902FE7}"/>
                      </a:ext>
                    </a:extLst>
                  </p:cNvPr>
                  <p:cNvSpPr/>
                  <p:nvPr/>
                </p:nvSpPr>
                <p:spPr>
                  <a:xfrm>
                    <a:off x="6153240" y="3948272"/>
                    <a:ext cx="785355" cy="780891"/>
                  </a:xfrm>
                  <a:custGeom>
                    <a:avLst/>
                    <a:gdLst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25244 w 970498"/>
                      <a:gd name="connsiteY6" fmla="*/ 384272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415126 w 970498"/>
                      <a:gd name="connsiteY7" fmla="*/ 56659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283295 w 970498"/>
                      <a:gd name="connsiteY0" fmla="*/ 213173 h 925619"/>
                      <a:gd name="connsiteX1" fmla="*/ 471224 w 970498"/>
                      <a:gd name="connsiteY1" fmla="*/ 0 h 925619"/>
                      <a:gd name="connsiteX2" fmla="*/ 611469 w 970498"/>
                      <a:gd name="connsiteY2" fmla="*/ 311345 h 925619"/>
                      <a:gd name="connsiteX3" fmla="*/ 970498 w 970498"/>
                      <a:gd name="connsiteY3" fmla="*/ 535737 h 925619"/>
                      <a:gd name="connsiteX4" fmla="*/ 538542 w 970498"/>
                      <a:gd name="connsiteY4" fmla="*/ 925619 h 925619"/>
                      <a:gd name="connsiteX5" fmla="*/ 0 w 970498"/>
                      <a:gd name="connsiteY5" fmla="*/ 852692 h 925619"/>
                      <a:gd name="connsiteX6" fmla="*/ 41769 w 970498"/>
                      <a:gd name="connsiteY6" fmla="*/ 395289 h 925619"/>
                      <a:gd name="connsiteX7" fmla="*/ 379321 w 97049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4345 w 1031548"/>
                      <a:gd name="connsiteY0" fmla="*/ 213173 h 925619"/>
                      <a:gd name="connsiteX1" fmla="*/ 532274 w 1031548"/>
                      <a:gd name="connsiteY1" fmla="*/ 0 h 925619"/>
                      <a:gd name="connsiteX2" fmla="*/ 672519 w 1031548"/>
                      <a:gd name="connsiteY2" fmla="*/ 311345 h 925619"/>
                      <a:gd name="connsiteX3" fmla="*/ 1031548 w 1031548"/>
                      <a:gd name="connsiteY3" fmla="*/ 535737 h 925619"/>
                      <a:gd name="connsiteX4" fmla="*/ 599592 w 1031548"/>
                      <a:gd name="connsiteY4" fmla="*/ 925619 h 925619"/>
                      <a:gd name="connsiteX5" fmla="*/ 61050 w 1031548"/>
                      <a:gd name="connsiteY5" fmla="*/ 852692 h 925619"/>
                      <a:gd name="connsiteX6" fmla="*/ 102819 w 1031548"/>
                      <a:gd name="connsiteY6" fmla="*/ 395289 h 925619"/>
                      <a:gd name="connsiteX7" fmla="*/ 440371 w 1031548"/>
                      <a:gd name="connsiteY7" fmla="*/ 599641 h 925619"/>
                      <a:gd name="connsiteX0" fmla="*/ 347877 w 1035080"/>
                      <a:gd name="connsiteY0" fmla="*/ 213173 h 925619"/>
                      <a:gd name="connsiteX1" fmla="*/ 535806 w 1035080"/>
                      <a:gd name="connsiteY1" fmla="*/ 0 h 925619"/>
                      <a:gd name="connsiteX2" fmla="*/ 676051 w 1035080"/>
                      <a:gd name="connsiteY2" fmla="*/ 311345 h 925619"/>
                      <a:gd name="connsiteX3" fmla="*/ 1035080 w 1035080"/>
                      <a:gd name="connsiteY3" fmla="*/ 535737 h 925619"/>
                      <a:gd name="connsiteX4" fmla="*/ 603124 w 1035080"/>
                      <a:gd name="connsiteY4" fmla="*/ 925619 h 925619"/>
                      <a:gd name="connsiteX5" fmla="*/ 53565 w 1035080"/>
                      <a:gd name="connsiteY5" fmla="*/ 871971 h 925619"/>
                      <a:gd name="connsiteX6" fmla="*/ 106351 w 1035080"/>
                      <a:gd name="connsiteY6" fmla="*/ 395289 h 925619"/>
                      <a:gd name="connsiteX7" fmla="*/ 443903 w 1035080"/>
                      <a:gd name="connsiteY7" fmla="*/ 599641 h 925619"/>
                      <a:gd name="connsiteX0" fmla="*/ 375671 w 1062874"/>
                      <a:gd name="connsiteY0" fmla="*/ 213173 h 925619"/>
                      <a:gd name="connsiteX1" fmla="*/ 563600 w 1062874"/>
                      <a:gd name="connsiteY1" fmla="*/ 0 h 925619"/>
                      <a:gd name="connsiteX2" fmla="*/ 703845 w 1062874"/>
                      <a:gd name="connsiteY2" fmla="*/ 311345 h 925619"/>
                      <a:gd name="connsiteX3" fmla="*/ 1062874 w 1062874"/>
                      <a:gd name="connsiteY3" fmla="*/ 535737 h 925619"/>
                      <a:gd name="connsiteX4" fmla="*/ 630918 w 1062874"/>
                      <a:gd name="connsiteY4" fmla="*/ 925619 h 925619"/>
                      <a:gd name="connsiteX5" fmla="*/ 81359 w 1062874"/>
                      <a:gd name="connsiteY5" fmla="*/ 871971 h 925619"/>
                      <a:gd name="connsiteX6" fmla="*/ 134145 w 1062874"/>
                      <a:gd name="connsiteY6" fmla="*/ 395289 h 925619"/>
                      <a:gd name="connsiteX7" fmla="*/ 471697 w 1062874"/>
                      <a:gd name="connsiteY7" fmla="*/ 599641 h 92561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30918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3239"/>
                      <a:gd name="connsiteX1" fmla="*/ 563600 w 1062874"/>
                      <a:gd name="connsiteY1" fmla="*/ 0 h 973239"/>
                      <a:gd name="connsiteX2" fmla="*/ 703845 w 1062874"/>
                      <a:gd name="connsiteY2" fmla="*/ 311345 h 973239"/>
                      <a:gd name="connsiteX3" fmla="*/ 1062874 w 1062874"/>
                      <a:gd name="connsiteY3" fmla="*/ 535737 h 973239"/>
                      <a:gd name="connsiteX4" fmla="*/ 606130 w 1062874"/>
                      <a:gd name="connsiteY4" fmla="*/ 925619 h 973239"/>
                      <a:gd name="connsiteX5" fmla="*/ 81359 w 1062874"/>
                      <a:gd name="connsiteY5" fmla="*/ 871971 h 973239"/>
                      <a:gd name="connsiteX6" fmla="*/ 134145 w 1062874"/>
                      <a:gd name="connsiteY6" fmla="*/ 395289 h 973239"/>
                      <a:gd name="connsiteX7" fmla="*/ 471697 w 1062874"/>
                      <a:gd name="connsiteY7" fmla="*/ 599641 h 973239"/>
                      <a:gd name="connsiteX0" fmla="*/ 375671 w 1062874"/>
                      <a:gd name="connsiteY0" fmla="*/ 213173 h 979036"/>
                      <a:gd name="connsiteX1" fmla="*/ 563600 w 1062874"/>
                      <a:gd name="connsiteY1" fmla="*/ 0 h 979036"/>
                      <a:gd name="connsiteX2" fmla="*/ 703845 w 1062874"/>
                      <a:gd name="connsiteY2" fmla="*/ 311345 h 979036"/>
                      <a:gd name="connsiteX3" fmla="*/ 1062874 w 1062874"/>
                      <a:gd name="connsiteY3" fmla="*/ 535737 h 979036"/>
                      <a:gd name="connsiteX4" fmla="*/ 597867 w 1062874"/>
                      <a:gd name="connsiteY4" fmla="*/ 942144 h 979036"/>
                      <a:gd name="connsiteX5" fmla="*/ 81359 w 1062874"/>
                      <a:gd name="connsiteY5" fmla="*/ 871971 h 979036"/>
                      <a:gd name="connsiteX6" fmla="*/ 134145 w 1062874"/>
                      <a:gd name="connsiteY6" fmla="*/ 395289 h 979036"/>
                      <a:gd name="connsiteX7" fmla="*/ 471697 w 1062874"/>
                      <a:gd name="connsiteY7" fmla="*/ 599641 h 979036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49379"/>
                      <a:gd name="connsiteX1" fmla="*/ 563600 w 1062874"/>
                      <a:gd name="connsiteY1" fmla="*/ 0 h 1049379"/>
                      <a:gd name="connsiteX2" fmla="*/ 703845 w 1062874"/>
                      <a:gd name="connsiteY2" fmla="*/ 311345 h 1049379"/>
                      <a:gd name="connsiteX3" fmla="*/ 1062874 w 1062874"/>
                      <a:gd name="connsiteY3" fmla="*/ 535737 h 1049379"/>
                      <a:gd name="connsiteX4" fmla="*/ 597867 w 1062874"/>
                      <a:gd name="connsiteY4" fmla="*/ 942144 h 1049379"/>
                      <a:gd name="connsiteX5" fmla="*/ 81359 w 1062874"/>
                      <a:gd name="connsiteY5" fmla="*/ 871971 h 1049379"/>
                      <a:gd name="connsiteX6" fmla="*/ 134145 w 1062874"/>
                      <a:gd name="connsiteY6" fmla="*/ 395289 h 1049379"/>
                      <a:gd name="connsiteX7" fmla="*/ 471697 w 1062874"/>
                      <a:gd name="connsiteY7" fmla="*/ 599641 h 1049379"/>
                      <a:gd name="connsiteX0" fmla="*/ 375671 w 1062874"/>
                      <a:gd name="connsiteY0" fmla="*/ 213173 h 1033999"/>
                      <a:gd name="connsiteX1" fmla="*/ 563600 w 1062874"/>
                      <a:gd name="connsiteY1" fmla="*/ 0 h 1033999"/>
                      <a:gd name="connsiteX2" fmla="*/ 703845 w 1062874"/>
                      <a:gd name="connsiteY2" fmla="*/ 311345 h 1033999"/>
                      <a:gd name="connsiteX3" fmla="*/ 1062874 w 1062874"/>
                      <a:gd name="connsiteY3" fmla="*/ 535737 h 1033999"/>
                      <a:gd name="connsiteX4" fmla="*/ 597867 w 1062874"/>
                      <a:gd name="connsiteY4" fmla="*/ 942144 h 1033999"/>
                      <a:gd name="connsiteX5" fmla="*/ 81359 w 1062874"/>
                      <a:gd name="connsiteY5" fmla="*/ 871971 h 1033999"/>
                      <a:gd name="connsiteX6" fmla="*/ 134145 w 1062874"/>
                      <a:gd name="connsiteY6" fmla="*/ 395289 h 1033999"/>
                      <a:gd name="connsiteX7" fmla="*/ 471697 w 1062874"/>
                      <a:gd name="connsiteY7" fmla="*/ 599641 h 1033999"/>
                      <a:gd name="connsiteX0" fmla="*/ 363975 w 1051178"/>
                      <a:gd name="connsiteY0" fmla="*/ 213173 h 1033999"/>
                      <a:gd name="connsiteX1" fmla="*/ 551904 w 1051178"/>
                      <a:gd name="connsiteY1" fmla="*/ 0 h 1033999"/>
                      <a:gd name="connsiteX2" fmla="*/ 692149 w 1051178"/>
                      <a:gd name="connsiteY2" fmla="*/ 311345 h 1033999"/>
                      <a:gd name="connsiteX3" fmla="*/ 1051178 w 1051178"/>
                      <a:gd name="connsiteY3" fmla="*/ 535737 h 1033999"/>
                      <a:gd name="connsiteX4" fmla="*/ 586171 w 1051178"/>
                      <a:gd name="connsiteY4" fmla="*/ 942144 h 1033999"/>
                      <a:gd name="connsiteX5" fmla="*/ 69663 w 1051178"/>
                      <a:gd name="connsiteY5" fmla="*/ 871971 h 1033999"/>
                      <a:gd name="connsiteX6" fmla="*/ 122449 w 1051178"/>
                      <a:gd name="connsiteY6" fmla="*/ 395289 h 1033999"/>
                      <a:gd name="connsiteX7" fmla="*/ 460001 w 1051178"/>
                      <a:gd name="connsiteY7" fmla="*/ 599641 h 1033999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51178"/>
                      <a:gd name="connsiteY0" fmla="*/ 213173 h 1030327"/>
                      <a:gd name="connsiteX1" fmla="*/ 551904 w 1051178"/>
                      <a:gd name="connsiteY1" fmla="*/ 0 h 1030327"/>
                      <a:gd name="connsiteX2" fmla="*/ 692149 w 1051178"/>
                      <a:gd name="connsiteY2" fmla="*/ 311345 h 1030327"/>
                      <a:gd name="connsiteX3" fmla="*/ 1051178 w 1051178"/>
                      <a:gd name="connsiteY3" fmla="*/ 535737 h 1030327"/>
                      <a:gd name="connsiteX4" fmla="*/ 613713 w 1051178"/>
                      <a:gd name="connsiteY4" fmla="*/ 936636 h 1030327"/>
                      <a:gd name="connsiteX5" fmla="*/ 69663 w 1051178"/>
                      <a:gd name="connsiteY5" fmla="*/ 871971 h 1030327"/>
                      <a:gd name="connsiteX6" fmla="*/ 122449 w 1051178"/>
                      <a:gd name="connsiteY6" fmla="*/ 395289 h 1030327"/>
                      <a:gd name="connsiteX7" fmla="*/ 460001 w 1051178"/>
                      <a:gd name="connsiteY7" fmla="*/ 599641 h 1030327"/>
                      <a:gd name="connsiteX0" fmla="*/ 363975 w 1034653"/>
                      <a:gd name="connsiteY0" fmla="*/ 213173 h 1030327"/>
                      <a:gd name="connsiteX1" fmla="*/ 551904 w 1034653"/>
                      <a:gd name="connsiteY1" fmla="*/ 0 h 1030327"/>
                      <a:gd name="connsiteX2" fmla="*/ 692149 w 1034653"/>
                      <a:gd name="connsiteY2" fmla="*/ 311345 h 1030327"/>
                      <a:gd name="connsiteX3" fmla="*/ 1034653 w 1034653"/>
                      <a:gd name="connsiteY3" fmla="*/ 538491 h 1030327"/>
                      <a:gd name="connsiteX4" fmla="*/ 613713 w 1034653"/>
                      <a:gd name="connsiteY4" fmla="*/ 936636 h 1030327"/>
                      <a:gd name="connsiteX5" fmla="*/ 69663 w 1034653"/>
                      <a:gd name="connsiteY5" fmla="*/ 871971 h 1030327"/>
                      <a:gd name="connsiteX6" fmla="*/ 122449 w 1034653"/>
                      <a:gd name="connsiteY6" fmla="*/ 395289 h 1030327"/>
                      <a:gd name="connsiteX7" fmla="*/ 460001 w 1034653"/>
                      <a:gd name="connsiteY7" fmla="*/ 599641 h 1030327"/>
                      <a:gd name="connsiteX0" fmla="*/ 363975 w 1037690"/>
                      <a:gd name="connsiteY0" fmla="*/ 213173 h 1030327"/>
                      <a:gd name="connsiteX1" fmla="*/ 551904 w 1037690"/>
                      <a:gd name="connsiteY1" fmla="*/ 0 h 1030327"/>
                      <a:gd name="connsiteX2" fmla="*/ 692149 w 1037690"/>
                      <a:gd name="connsiteY2" fmla="*/ 311345 h 1030327"/>
                      <a:gd name="connsiteX3" fmla="*/ 1034653 w 1037690"/>
                      <a:gd name="connsiteY3" fmla="*/ 538491 h 1030327"/>
                      <a:gd name="connsiteX4" fmla="*/ 613713 w 1037690"/>
                      <a:gd name="connsiteY4" fmla="*/ 936636 h 1030327"/>
                      <a:gd name="connsiteX5" fmla="*/ 69663 w 1037690"/>
                      <a:gd name="connsiteY5" fmla="*/ 871971 h 1030327"/>
                      <a:gd name="connsiteX6" fmla="*/ 122449 w 1037690"/>
                      <a:gd name="connsiteY6" fmla="*/ 395289 h 1030327"/>
                      <a:gd name="connsiteX7" fmla="*/ 460001 w 1037690"/>
                      <a:gd name="connsiteY7" fmla="*/ 599641 h 1030327"/>
                      <a:gd name="connsiteX0" fmla="*/ 363975 w 1037917"/>
                      <a:gd name="connsiteY0" fmla="*/ 213173 h 1030327"/>
                      <a:gd name="connsiteX1" fmla="*/ 551904 w 1037917"/>
                      <a:gd name="connsiteY1" fmla="*/ 0 h 1030327"/>
                      <a:gd name="connsiteX2" fmla="*/ 692149 w 1037917"/>
                      <a:gd name="connsiteY2" fmla="*/ 311345 h 1030327"/>
                      <a:gd name="connsiteX3" fmla="*/ 1034653 w 1037917"/>
                      <a:gd name="connsiteY3" fmla="*/ 538491 h 1030327"/>
                      <a:gd name="connsiteX4" fmla="*/ 613713 w 1037917"/>
                      <a:gd name="connsiteY4" fmla="*/ 936636 h 1030327"/>
                      <a:gd name="connsiteX5" fmla="*/ 69663 w 1037917"/>
                      <a:gd name="connsiteY5" fmla="*/ 871971 h 1030327"/>
                      <a:gd name="connsiteX6" fmla="*/ 122449 w 1037917"/>
                      <a:gd name="connsiteY6" fmla="*/ 395289 h 1030327"/>
                      <a:gd name="connsiteX7" fmla="*/ 460001 w 103791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6257"/>
                      <a:gd name="connsiteY0" fmla="*/ 213173 h 1030327"/>
                      <a:gd name="connsiteX1" fmla="*/ 551904 w 1046257"/>
                      <a:gd name="connsiteY1" fmla="*/ 0 h 1030327"/>
                      <a:gd name="connsiteX2" fmla="*/ 692149 w 1046257"/>
                      <a:gd name="connsiteY2" fmla="*/ 311345 h 1030327"/>
                      <a:gd name="connsiteX3" fmla="*/ 1034653 w 1046257"/>
                      <a:gd name="connsiteY3" fmla="*/ 538491 h 1030327"/>
                      <a:gd name="connsiteX4" fmla="*/ 613713 w 1046257"/>
                      <a:gd name="connsiteY4" fmla="*/ 936636 h 1030327"/>
                      <a:gd name="connsiteX5" fmla="*/ 69663 w 1046257"/>
                      <a:gd name="connsiteY5" fmla="*/ 871971 h 1030327"/>
                      <a:gd name="connsiteX6" fmla="*/ 122449 w 1046257"/>
                      <a:gd name="connsiteY6" fmla="*/ 395289 h 1030327"/>
                      <a:gd name="connsiteX7" fmla="*/ 460001 w 1046257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92149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2870 w 1041370"/>
                      <a:gd name="connsiteY2" fmla="*/ 311345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830 h 1030984"/>
                      <a:gd name="connsiteX1" fmla="*/ 551904 w 1041370"/>
                      <a:gd name="connsiteY1" fmla="*/ 657 h 1030984"/>
                      <a:gd name="connsiteX2" fmla="*/ 675624 w 1041370"/>
                      <a:gd name="connsiteY2" fmla="*/ 300985 h 1030984"/>
                      <a:gd name="connsiteX3" fmla="*/ 1034653 w 1041370"/>
                      <a:gd name="connsiteY3" fmla="*/ 539148 h 1030984"/>
                      <a:gd name="connsiteX4" fmla="*/ 613713 w 1041370"/>
                      <a:gd name="connsiteY4" fmla="*/ 937293 h 1030984"/>
                      <a:gd name="connsiteX5" fmla="*/ 69663 w 1041370"/>
                      <a:gd name="connsiteY5" fmla="*/ 872628 h 1030984"/>
                      <a:gd name="connsiteX6" fmla="*/ 122449 w 1041370"/>
                      <a:gd name="connsiteY6" fmla="*/ 395946 h 1030984"/>
                      <a:gd name="connsiteX7" fmla="*/ 460001 w 1041370"/>
                      <a:gd name="connsiteY7" fmla="*/ 600298 h 1030984"/>
                      <a:gd name="connsiteX0" fmla="*/ 363975 w 1041370"/>
                      <a:gd name="connsiteY0" fmla="*/ 213270 h 1030424"/>
                      <a:gd name="connsiteX1" fmla="*/ 551904 w 1041370"/>
                      <a:gd name="connsiteY1" fmla="*/ 97 h 1030424"/>
                      <a:gd name="connsiteX2" fmla="*/ 675624 w 1041370"/>
                      <a:gd name="connsiteY2" fmla="*/ 300425 h 1030424"/>
                      <a:gd name="connsiteX3" fmla="*/ 1034653 w 1041370"/>
                      <a:gd name="connsiteY3" fmla="*/ 538588 h 1030424"/>
                      <a:gd name="connsiteX4" fmla="*/ 613713 w 1041370"/>
                      <a:gd name="connsiteY4" fmla="*/ 936733 h 1030424"/>
                      <a:gd name="connsiteX5" fmla="*/ 69663 w 1041370"/>
                      <a:gd name="connsiteY5" fmla="*/ 872068 h 1030424"/>
                      <a:gd name="connsiteX6" fmla="*/ 122449 w 1041370"/>
                      <a:gd name="connsiteY6" fmla="*/ 395386 h 1030424"/>
                      <a:gd name="connsiteX7" fmla="*/ 460001 w 1041370"/>
                      <a:gd name="connsiteY7" fmla="*/ 599738 h 1030424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363975 w 1041370"/>
                      <a:gd name="connsiteY0" fmla="*/ 213173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60001 w 1041370"/>
                      <a:gd name="connsiteY7" fmla="*/ 599641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15934 w 1041370"/>
                      <a:gd name="connsiteY7" fmla="*/ 693285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370"/>
                      <a:gd name="connsiteY0" fmla="*/ 237961 h 1030327"/>
                      <a:gd name="connsiteX1" fmla="*/ 551904 w 1041370"/>
                      <a:gd name="connsiteY1" fmla="*/ 0 h 1030327"/>
                      <a:gd name="connsiteX2" fmla="*/ 675624 w 1041370"/>
                      <a:gd name="connsiteY2" fmla="*/ 300328 h 1030327"/>
                      <a:gd name="connsiteX3" fmla="*/ 1034653 w 1041370"/>
                      <a:gd name="connsiteY3" fmla="*/ 538491 h 1030327"/>
                      <a:gd name="connsiteX4" fmla="*/ 613713 w 1041370"/>
                      <a:gd name="connsiteY4" fmla="*/ 936636 h 1030327"/>
                      <a:gd name="connsiteX5" fmla="*/ 69663 w 1041370"/>
                      <a:gd name="connsiteY5" fmla="*/ 871971 h 1030327"/>
                      <a:gd name="connsiteX6" fmla="*/ 122449 w 1041370"/>
                      <a:gd name="connsiteY6" fmla="*/ 395289 h 1030327"/>
                      <a:gd name="connsiteX7" fmla="*/ 407671 w 1041370"/>
                      <a:gd name="connsiteY7" fmla="*/ 709810 h 1030327"/>
                      <a:gd name="connsiteX0" fmla="*/ 408043 w 1041266"/>
                      <a:gd name="connsiteY0" fmla="*/ 237961 h 1016230"/>
                      <a:gd name="connsiteX1" fmla="*/ 551904 w 1041266"/>
                      <a:gd name="connsiteY1" fmla="*/ 0 h 1016230"/>
                      <a:gd name="connsiteX2" fmla="*/ 675624 w 1041266"/>
                      <a:gd name="connsiteY2" fmla="*/ 300328 h 1016230"/>
                      <a:gd name="connsiteX3" fmla="*/ 1034653 w 1041266"/>
                      <a:gd name="connsiteY3" fmla="*/ 538491 h 1016230"/>
                      <a:gd name="connsiteX4" fmla="*/ 610959 w 1041266"/>
                      <a:gd name="connsiteY4" fmla="*/ 914602 h 1016230"/>
                      <a:gd name="connsiteX5" fmla="*/ 69663 w 1041266"/>
                      <a:gd name="connsiteY5" fmla="*/ 871971 h 1016230"/>
                      <a:gd name="connsiteX6" fmla="*/ 122449 w 1041266"/>
                      <a:gd name="connsiteY6" fmla="*/ 395289 h 1016230"/>
                      <a:gd name="connsiteX7" fmla="*/ 407671 w 1041266"/>
                      <a:gd name="connsiteY7" fmla="*/ 709810 h 1016230"/>
                      <a:gd name="connsiteX0" fmla="*/ 408043 w 1042386"/>
                      <a:gd name="connsiteY0" fmla="*/ 237961 h 1016230"/>
                      <a:gd name="connsiteX1" fmla="*/ 551904 w 1042386"/>
                      <a:gd name="connsiteY1" fmla="*/ 0 h 1016230"/>
                      <a:gd name="connsiteX2" fmla="*/ 675624 w 1042386"/>
                      <a:gd name="connsiteY2" fmla="*/ 300328 h 1016230"/>
                      <a:gd name="connsiteX3" fmla="*/ 1034653 w 1042386"/>
                      <a:gd name="connsiteY3" fmla="*/ 538491 h 1016230"/>
                      <a:gd name="connsiteX4" fmla="*/ 610959 w 1042386"/>
                      <a:gd name="connsiteY4" fmla="*/ 914602 h 1016230"/>
                      <a:gd name="connsiteX5" fmla="*/ 69663 w 1042386"/>
                      <a:gd name="connsiteY5" fmla="*/ 871971 h 1016230"/>
                      <a:gd name="connsiteX6" fmla="*/ 122449 w 1042386"/>
                      <a:gd name="connsiteY6" fmla="*/ 395289 h 1016230"/>
                      <a:gd name="connsiteX7" fmla="*/ 407671 w 1042386"/>
                      <a:gd name="connsiteY7" fmla="*/ 709810 h 1016230"/>
                      <a:gd name="connsiteX0" fmla="*/ 408043 w 1042386"/>
                      <a:gd name="connsiteY0" fmla="*/ 237961 h 1031503"/>
                      <a:gd name="connsiteX1" fmla="*/ 551904 w 1042386"/>
                      <a:gd name="connsiteY1" fmla="*/ 0 h 1031503"/>
                      <a:gd name="connsiteX2" fmla="*/ 675624 w 1042386"/>
                      <a:gd name="connsiteY2" fmla="*/ 300328 h 1031503"/>
                      <a:gd name="connsiteX3" fmla="*/ 1034653 w 1042386"/>
                      <a:gd name="connsiteY3" fmla="*/ 538491 h 1031503"/>
                      <a:gd name="connsiteX4" fmla="*/ 610959 w 1042386"/>
                      <a:gd name="connsiteY4" fmla="*/ 914602 h 1031503"/>
                      <a:gd name="connsiteX5" fmla="*/ 69663 w 1042386"/>
                      <a:gd name="connsiteY5" fmla="*/ 871971 h 1031503"/>
                      <a:gd name="connsiteX6" fmla="*/ 122449 w 1042386"/>
                      <a:gd name="connsiteY6" fmla="*/ 395289 h 1031503"/>
                      <a:gd name="connsiteX7" fmla="*/ 407671 w 1042386"/>
                      <a:gd name="connsiteY7" fmla="*/ 709810 h 1031503"/>
                      <a:gd name="connsiteX0" fmla="*/ 408043 w 1040983"/>
                      <a:gd name="connsiteY0" fmla="*/ 237961 h 1031503"/>
                      <a:gd name="connsiteX1" fmla="*/ 551904 w 1040983"/>
                      <a:gd name="connsiteY1" fmla="*/ 0 h 1031503"/>
                      <a:gd name="connsiteX2" fmla="*/ 675624 w 1040983"/>
                      <a:gd name="connsiteY2" fmla="*/ 300328 h 1031503"/>
                      <a:gd name="connsiteX3" fmla="*/ 1034653 w 1040983"/>
                      <a:gd name="connsiteY3" fmla="*/ 538491 h 1031503"/>
                      <a:gd name="connsiteX4" fmla="*/ 610959 w 1040983"/>
                      <a:gd name="connsiteY4" fmla="*/ 914602 h 1031503"/>
                      <a:gd name="connsiteX5" fmla="*/ 69663 w 1040983"/>
                      <a:gd name="connsiteY5" fmla="*/ 871971 h 1031503"/>
                      <a:gd name="connsiteX6" fmla="*/ 122449 w 1040983"/>
                      <a:gd name="connsiteY6" fmla="*/ 395289 h 1031503"/>
                      <a:gd name="connsiteX7" fmla="*/ 407671 w 1040983"/>
                      <a:gd name="connsiteY7" fmla="*/ 709810 h 1031503"/>
                      <a:gd name="connsiteX0" fmla="*/ 408043 w 1040983"/>
                      <a:gd name="connsiteY0" fmla="*/ 237961 h 1036239"/>
                      <a:gd name="connsiteX1" fmla="*/ 551904 w 1040983"/>
                      <a:gd name="connsiteY1" fmla="*/ 0 h 1036239"/>
                      <a:gd name="connsiteX2" fmla="*/ 675624 w 1040983"/>
                      <a:gd name="connsiteY2" fmla="*/ 300328 h 1036239"/>
                      <a:gd name="connsiteX3" fmla="*/ 1034653 w 1040983"/>
                      <a:gd name="connsiteY3" fmla="*/ 538491 h 1036239"/>
                      <a:gd name="connsiteX4" fmla="*/ 610959 w 1040983"/>
                      <a:gd name="connsiteY4" fmla="*/ 914602 h 1036239"/>
                      <a:gd name="connsiteX5" fmla="*/ 69663 w 1040983"/>
                      <a:gd name="connsiteY5" fmla="*/ 871971 h 1036239"/>
                      <a:gd name="connsiteX6" fmla="*/ 122449 w 1040983"/>
                      <a:gd name="connsiteY6" fmla="*/ 395289 h 1036239"/>
                      <a:gd name="connsiteX7" fmla="*/ 407671 w 1040983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75624 w 1040106"/>
                      <a:gd name="connsiteY2" fmla="*/ 300328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0106"/>
                      <a:gd name="connsiteY0" fmla="*/ 237961 h 1036239"/>
                      <a:gd name="connsiteX1" fmla="*/ 551904 w 1040106"/>
                      <a:gd name="connsiteY1" fmla="*/ 0 h 1036239"/>
                      <a:gd name="connsiteX2" fmla="*/ 694904 w 1040106"/>
                      <a:gd name="connsiteY2" fmla="*/ 308591 h 1036239"/>
                      <a:gd name="connsiteX3" fmla="*/ 1034653 w 1040106"/>
                      <a:gd name="connsiteY3" fmla="*/ 538491 h 1036239"/>
                      <a:gd name="connsiteX4" fmla="*/ 610959 w 1040106"/>
                      <a:gd name="connsiteY4" fmla="*/ 914602 h 1036239"/>
                      <a:gd name="connsiteX5" fmla="*/ 69663 w 1040106"/>
                      <a:gd name="connsiteY5" fmla="*/ 871971 h 1036239"/>
                      <a:gd name="connsiteX6" fmla="*/ 122449 w 1040106"/>
                      <a:gd name="connsiteY6" fmla="*/ 395289 h 1036239"/>
                      <a:gd name="connsiteX7" fmla="*/ 407671 w 1040106"/>
                      <a:gd name="connsiteY7" fmla="*/ 709810 h 1036239"/>
                      <a:gd name="connsiteX0" fmla="*/ 408043 w 1042163"/>
                      <a:gd name="connsiteY0" fmla="*/ 237961 h 1036239"/>
                      <a:gd name="connsiteX1" fmla="*/ 551904 w 1042163"/>
                      <a:gd name="connsiteY1" fmla="*/ 0 h 1036239"/>
                      <a:gd name="connsiteX2" fmla="*/ 694904 w 1042163"/>
                      <a:gd name="connsiteY2" fmla="*/ 308591 h 1036239"/>
                      <a:gd name="connsiteX3" fmla="*/ 1034653 w 1042163"/>
                      <a:gd name="connsiteY3" fmla="*/ 538491 h 1036239"/>
                      <a:gd name="connsiteX4" fmla="*/ 610959 w 1042163"/>
                      <a:gd name="connsiteY4" fmla="*/ 914602 h 1036239"/>
                      <a:gd name="connsiteX5" fmla="*/ 69663 w 1042163"/>
                      <a:gd name="connsiteY5" fmla="*/ 871971 h 1036239"/>
                      <a:gd name="connsiteX6" fmla="*/ 122449 w 1042163"/>
                      <a:gd name="connsiteY6" fmla="*/ 395289 h 1036239"/>
                      <a:gd name="connsiteX7" fmla="*/ 407671 w 1042163"/>
                      <a:gd name="connsiteY7" fmla="*/ 709810 h 1036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2163" h="1036239">
                        <a:moveTo>
                          <a:pt x="408043" y="237961"/>
                        </a:moveTo>
                        <a:cubicBezTo>
                          <a:pt x="343992" y="128344"/>
                          <a:pt x="425913" y="2202"/>
                          <a:pt x="551904" y="0"/>
                        </a:cubicBezTo>
                        <a:cubicBezTo>
                          <a:pt x="692297" y="9220"/>
                          <a:pt x="799637" y="145134"/>
                          <a:pt x="694904" y="308591"/>
                        </a:cubicBezTo>
                        <a:cubicBezTo>
                          <a:pt x="913733" y="254856"/>
                          <a:pt x="1005866" y="388412"/>
                          <a:pt x="1034653" y="538491"/>
                        </a:cubicBezTo>
                        <a:cubicBezTo>
                          <a:pt x="1080710" y="748323"/>
                          <a:pt x="911934" y="1029765"/>
                          <a:pt x="610959" y="914602"/>
                        </a:cubicBezTo>
                        <a:cubicBezTo>
                          <a:pt x="529678" y="1130828"/>
                          <a:pt x="156451" y="1022057"/>
                          <a:pt x="69663" y="871971"/>
                        </a:cubicBezTo>
                        <a:cubicBezTo>
                          <a:pt x="-4549" y="766325"/>
                          <a:pt x="-59482" y="489919"/>
                          <a:pt x="122449" y="395289"/>
                        </a:cubicBezTo>
                        <a:cubicBezTo>
                          <a:pt x="315758" y="274283"/>
                          <a:pt x="605462" y="514080"/>
                          <a:pt x="407671" y="709810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45" name="자유형: 도형 100">
                    <a:extLst>
                      <a:ext uri="{FF2B5EF4-FFF2-40B4-BE49-F238E27FC236}">
                        <a16:creationId xmlns:a16="http://schemas.microsoft.com/office/drawing/2014/main" id="{52EA7CE9-FFB6-46CC-9D87-FF334EBAE18F}"/>
                      </a:ext>
                    </a:extLst>
                  </p:cNvPr>
                  <p:cNvSpPr/>
                  <p:nvPr/>
                </p:nvSpPr>
                <p:spPr>
                  <a:xfrm>
                    <a:off x="6150565" y="3902140"/>
                    <a:ext cx="223711" cy="335071"/>
                  </a:xfrm>
                  <a:custGeom>
                    <a:avLst/>
                    <a:gdLst>
                      <a:gd name="connsiteX0" fmla="*/ 0 w 210368"/>
                      <a:gd name="connsiteY0" fmla="*/ 692812 h 692812"/>
                      <a:gd name="connsiteX1" fmla="*/ 145855 w 210368"/>
                      <a:gd name="connsiteY1" fmla="*/ 0 h 692812"/>
                      <a:gd name="connsiteX2" fmla="*/ 210368 w 210368"/>
                      <a:gd name="connsiteY2" fmla="*/ 350614 h 692812"/>
                      <a:gd name="connsiteX0" fmla="*/ 0 w 204758"/>
                      <a:gd name="connsiteY0" fmla="*/ 692812 h 692812"/>
                      <a:gd name="connsiteX1" fmla="*/ 145855 w 204758"/>
                      <a:gd name="connsiteY1" fmla="*/ 0 h 692812"/>
                      <a:gd name="connsiteX2" fmla="*/ 204758 w 204758"/>
                      <a:gd name="connsiteY2" fmla="*/ 350614 h 692812"/>
                      <a:gd name="connsiteX0" fmla="*/ 0 w 259110"/>
                      <a:gd name="connsiteY0" fmla="*/ 692812 h 692812"/>
                      <a:gd name="connsiteX1" fmla="*/ 145855 w 259110"/>
                      <a:gd name="connsiteY1" fmla="*/ 0 h 692812"/>
                      <a:gd name="connsiteX2" fmla="*/ 204758 w 259110"/>
                      <a:gd name="connsiteY2" fmla="*/ 350614 h 692812"/>
                      <a:gd name="connsiteX0" fmla="*/ 0 w 259110"/>
                      <a:gd name="connsiteY0" fmla="*/ 670372 h 670372"/>
                      <a:gd name="connsiteX1" fmla="*/ 145855 w 259110"/>
                      <a:gd name="connsiteY1" fmla="*/ 0 h 670372"/>
                      <a:gd name="connsiteX2" fmla="*/ 204758 w 259110"/>
                      <a:gd name="connsiteY2" fmla="*/ 328174 h 670372"/>
                      <a:gd name="connsiteX0" fmla="*/ 0 w 276458"/>
                      <a:gd name="connsiteY0" fmla="*/ 670372 h 670372"/>
                      <a:gd name="connsiteX1" fmla="*/ 145855 w 276458"/>
                      <a:gd name="connsiteY1" fmla="*/ 0 h 670372"/>
                      <a:gd name="connsiteX2" fmla="*/ 204758 w 276458"/>
                      <a:gd name="connsiteY2" fmla="*/ 328174 h 670372"/>
                      <a:gd name="connsiteX0" fmla="*/ 0 w 276458"/>
                      <a:gd name="connsiteY0" fmla="*/ 670381 h 670381"/>
                      <a:gd name="connsiteX1" fmla="*/ 145855 w 276458"/>
                      <a:gd name="connsiteY1" fmla="*/ 9 h 670381"/>
                      <a:gd name="connsiteX2" fmla="*/ 204758 w 276458"/>
                      <a:gd name="connsiteY2" fmla="*/ 328183 h 670381"/>
                      <a:gd name="connsiteX0" fmla="*/ 17567 w 294025"/>
                      <a:gd name="connsiteY0" fmla="*/ 670381 h 670381"/>
                      <a:gd name="connsiteX1" fmla="*/ 163422 w 294025"/>
                      <a:gd name="connsiteY1" fmla="*/ 9 h 670381"/>
                      <a:gd name="connsiteX2" fmla="*/ 222325 w 294025"/>
                      <a:gd name="connsiteY2" fmla="*/ 328183 h 670381"/>
                      <a:gd name="connsiteX0" fmla="*/ 17567 w 327330"/>
                      <a:gd name="connsiteY0" fmla="*/ 671068 h 671068"/>
                      <a:gd name="connsiteX1" fmla="*/ 163422 w 327330"/>
                      <a:gd name="connsiteY1" fmla="*/ 696 h 671068"/>
                      <a:gd name="connsiteX2" fmla="*/ 222325 w 327330"/>
                      <a:gd name="connsiteY2" fmla="*/ 328870 h 671068"/>
                      <a:gd name="connsiteX0" fmla="*/ 17567 w 321664"/>
                      <a:gd name="connsiteY0" fmla="*/ 671068 h 671068"/>
                      <a:gd name="connsiteX1" fmla="*/ 163422 w 321664"/>
                      <a:gd name="connsiteY1" fmla="*/ 696 h 671068"/>
                      <a:gd name="connsiteX2" fmla="*/ 222325 w 321664"/>
                      <a:gd name="connsiteY2" fmla="*/ 328870 h 671068"/>
                      <a:gd name="connsiteX0" fmla="*/ 18431 w 322528"/>
                      <a:gd name="connsiteY0" fmla="*/ 671068 h 671068"/>
                      <a:gd name="connsiteX1" fmla="*/ 164286 w 322528"/>
                      <a:gd name="connsiteY1" fmla="*/ 696 h 671068"/>
                      <a:gd name="connsiteX2" fmla="*/ 223189 w 322528"/>
                      <a:gd name="connsiteY2" fmla="*/ 328870 h 671068"/>
                      <a:gd name="connsiteX0" fmla="*/ 18431 w 311947"/>
                      <a:gd name="connsiteY0" fmla="*/ 671151 h 671151"/>
                      <a:gd name="connsiteX1" fmla="*/ 164286 w 311947"/>
                      <a:gd name="connsiteY1" fmla="*/ 779 h 671151"/>
                      <a:gd name="connsiteX2" fmla="*/ 203910 w 311947"/>
                      <a:gd name="connsiteY2" fmla="*/ 312427 h 671151"/>
                      <a:gd name="connsiteX0" fmla="*/ 18431 w 319515"/>
                      <a:gd name="connsiteY0" fmla="*/ 670768 h 670768"/>
                      <a:gd name="connsiteX1" fmla="*/ 164286 w 319515"/>
                      <a:gd name="connsiteY1" fmla="*/ 396 h 670768"/>
                      <a:gd name="connsiteX2" fmla="*/ 203910 w 319515"/>
                      <a:gd name="connsiteY2" fmla="*/ 312044 h 670768"/>
                      <a:gd name="connsiteX0" fmla="*/ 16717 w 317801"/>
                      <a:gd name="connsiteY0" fmla="*/ 670768 h 670768"/>
                      <a:gd name="connsiteX1" fmla="*/ 162572 w 317801"/>
                      <a:gd name="connsiteY1" fmla="*/ 396 h 670768"/>
                      <a:gd name="connsiteX2" fmla="*/ 202196 w 317801"/>
                      <a:gd name="connsiteY2" fmla="*/ 312044 h 670768"/>
                      <a:gd name="connsiteX0" fmla="*/ 16717 w 320719"/>
                      <a:gd name="connsiteY0" fmla="*/ 670412 h 670412"/>
                      <a:gd name="connsiteX1" fmla="*/ 162572 w 320719"/>
                      <a:gd name="connsiteY1" fmla="*/ 40 h 670412"/>
                      <a:gd name="connsiteX2" fmla="*/ 202196 w 320719"/>
                      <a:gd name="connsiteY2" fmla="*/ 311688 h 670412"/>
                      <a:gd name="connsiteX0" fmla="*/ 16717 w 314294"/>
                      <a:gd name="connsiteY0" fmla="*/ 670412 h 670412"/>
                      <a:gd name="connsiteX1" fmla="*/ 162572 w 314294"/>
                      <a:gd name="connsiteY1" fmla="*/ 40 h 670412"/>
                      <a:gd name="connsiteX2" fmla="*/ 202196 w 314294"/>
                      <a:gd name="connsiteY2" fmla="*/ 311688 h 670412"/>
                      <a:gd name="connsiteX0" fmla="*/ 20002 w 313692"/>
                      <a:gd name="connsiteY0" fmla="*/ 684181 h 684181"/>
                      <a:gd name="connsiteX1" fmla="*/ 157594 w 313692"/>
                      <a:gd name="connsiteY1" fmla="*/ 38 h 684181"/>
                      <a:gd name="connsiteX2" fmla="*/ 205481 w 313692"/>
                      <a:gd name="connsiteY2" fmla="*/ 325457 h 684181"/>
                      <a:gd name="connsiteX0" fmla="*/ 20002 w 335146"/>
                      <a:gd name="connsiteY0" fmla="*/ 684143 h 684143"/>
                      <a:gd name="connsiteX1" fmla="*/ 157594 w 335146"/>
                      <a:gd name="connsiteY1" fmla="*/ 0 h 684143"/>
                      <a:gd name="connsiteX2" fmla="*/ 205481 w 335146"/>
                      <a:gd name="connsiteY2" fmla="*/ 325419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22593"/>
                      <a:gd name="connsiteY0" fmla="*/ 684143 h 684143"/>
                      <a:gd name="connsiteX1" fmla="*/ 157594 w 322593"/>
                      <a:gd name="connsiteY1" fmla="*/ 0 h 684143"/>
                      <a:gd name="connsiteX2" fmla="*/ 177939 w 322593"/>
                      <a:gd name="connsiteY2" fmla="*/ 275843 h 684143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20002 w 305016"/>
                      <a:gd name="connsiteY0" fmla="*/ 684145 h 684145"/>
                      <a:gd name="connsiteX1" fmla="*/ 157594 w 305016"/>
                      <a:gd name="connsiteY1" fmla="*/ 2 h 684145"/>
                      <a:gd name="connsiteX2" fmla="*/ 177939 w 305016"/>
                      <a:gd name="connsiteY2" fmla="*/ 275845 h 684145"/>
                      <a:gd name="connsiteX0" fmla="*/ 11876 w 318923"/>
                      <a:gd name="connsiteY0" fmla="*/ 463808 h 463808"/>
                      <a:gd name="connsiteX1" fmla="*/ 171501 w 318923"/>
                      <a:gd name="connsiteY1" fmla="*/ 2 h 463808"/>
                      <a:gd name="connsiteX2" fmla="*/ 191846 w 318923"/>
                      <a:gd name="connsiteY2" fmla="*/ 275845 h 463808"/>
                      <a:gd name="connsiteX0" fmla="*/ 11876 w 318923"/>
                      <a:gd name="connsiteY0" fmla="*/ 444528 h 444528"/>
                      <a:gd name="connsiteX1" fmla="*/ 171501 w 318923"/>
                      <a:gd name="connsiteY1" fmla="*/ 2 h 444528"/>
                      <a:gd name="connsiteX2" fmla="*/ 191846 w 318923"/>
                      <a:gd name="connsiteY2" fmla="*/ 275845 h 444528"/>
                      <a:gd name="connsiteX0" fmla="*/ 1452 w 308499"/>
                      <a:gd name="connsiteY0" fmla="*/ 444528 h 444528"/>
                      <a:gd name="connsiteX1" fmla="*/ 161077 w 308499"/>
                      <a:gd name="connsiteY1" fmla="*/ 2 h 444528"/>
                      <a:gd name="connsiteX2" fmla="*/ 181422 w 308499"/>
                      <a:gd name="connsiteY2" fmla="*/ 275845 h 444528"/>
                      <a:gd name="connsiteX0" fmla="*/ 1452 w 296864"/>
                      <a:gd name="connsiteY0" fmla="*/ 444638 h 444638"/>
                      <a:gd name="connsiteX1" fmla="*/ 161077 w 296864"/>
                      <a:gd name="connsiteY1" fmla="*/ 112 h 444638"/>
                      <a:gd name="connsiteX2" fmla="*/ 181422 w 296864"/>
                      <a:gd name="connsiteY2" fmla="*/ 275955 h 444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6864" h="444638">
                        <a:moveTo>
                          <a:pt x="1452" y="444638"/>
                        </a:moveTo>
                        <a:cubicBezTo>
                          <a:pt x="-2260" y="204656"/>
                          <a:pt x="-11482" y="8739"/>
                          <a:pt x="161077" y="112"/>
                        </a:cubicBezTo>
                        <a:cubicBezTo>
                          <a:pt x="350238" y="-6281"/>
                          <a:pt x="327228" y="262274"/>
                          <a:pt x="181422" y="275955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cxnSp>
                <p:nvCxnSpPr>
                  <p:cNvPr id="46" name="직선 연결선 101">
                    <a:extLst>
                      <a:ext uri="{FF2B5EF4-FFF2-40B4-BE49-F238E27FC236}">
                        <a16:creationId xmlns:a16="http://schemas.microsoft.com/office/drawing/2014/main" id="{3820EB8F-9A0C-4DDB-858B-E845DCAF8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52008" y="3476077"/>
                    <a:ext cx="1188" cy="974737"/>
                  </a:xfrm>
                  <a:prstGeom prst="line">
                    <a:avLst/>
                  </a:prstGeom>
                  <a:ln w="317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62F60DC-C815-4050-B05E-66EC32BD5C4F}"/>
              </a:ext>
            </a:extLst>
          </p:cNvPr>
          <p:cNvSpPr/>
          <p:nvPr/>
        </p:nvSpPr>
        <p:spPr>
          <a:xfrm>
            <a:off x="-18216" y="5857555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3">
            <a:extLst>
              <a:ext uri="{FF2B5EF4-FFF2-40B4-BE49-F238E27FC236}">
                <a16:creationId xmlns:a16="http://schemas.microsoft.com/office/drawing/2014/main" id="{76B096AC-97D4-4298-89C3-50E656664A74}"/>
              </a:ext>
            </a:extLst>
          </p:cNvPr>
          <p:cNvGrpSpPr/>
          <p:nvPr/>
        </p:nvGrpSpPr>
        <p:grpSpPr>
          <a:xfrm>
            <a:off x="9185974" y="1685364"/>
            <a:ext cx="2134178" cy="3686307"/>
            <a:chOff x="2188487" y="1844824"/>
            <a:chExt cx="1980000" cy="3420000"/>
          </a:xfrm>
        </p:grpSpPr>
        <p:sp>
          <p:nvSpPr>
            <p:cNvPr id="57" name="Rounded Rectangle 13">
              <a:extLst>
                <a:ext uri="{FF2B5EF4-FFF2-40B4-BE49-F238E27FC236}">
                  <a16:creationId xmlns:a16="http://schemas.microsoft.com/office/drawing/2014/main" id="{97245F96-5ED1-4584-A99D-5BF5FA5CA75C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D4990D06-7C22-47E8-8859-D5DE72044F89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9" name="Group 1">
              <a:extLst>
                <a:ext uri="{FF2B5EF4-FFF2-40B4-BE49-F238E27FC236}">
                  <a16:creationId xmlns:a16="http://schemas.microsoft.com/office/drawing/2014/main" id="{609E3FD6-3CAF-4F48-986E-6B6BB6D5F8A5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0976DCB-FA17-451D-A397-797DE1564CAE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Rounded Rectangle 16">
                <a:extLst>
                  <a:ext uri="{FF2B5EF4-FFF2-40B4-BE49-F238E27FC236}">
                    <a16:creationId xmlns:a16="http://schemas.microsoft.com/office/drawing/2014/main" id="{2D388C62-62AB-44EC-9C00-CA6DBE55F429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5A22B54B-9861-48D4-B734-CF74A6087EC5}"/>
              </a:ext>
            </a:extLst>
          </p:cNvPr>
          <p:cNvSpPr txBox="1">
            <a:spLocks/>
          </p:cNvSpPr>
          <p:nvPr/>
        </p:nvSpPr>
        <p:spPr>
          <a:xfrm>
            <a:off x="9359001" y="207250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Your Picture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ko-KR" dirty="0"/>
              <a:t>PNG &amp; Shapes Layout</a:t>
            </a:r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9144719-ECF9-4710-BFFC-A77C8E0EF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F8428BF2-1C92-4227-9162-6F3457C5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63B9BD0-F4DB-4A9A-A8A5-C676E05DDFAF}"/>
              </a:ext>
            </a:extLst>
          </p:cNvPr>
          <p:cNvSpPr txBox="1">
            <a:spLocks/>
          </p:cNvSpPr>
          <p:nvPr/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Your Picture Here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7524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944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91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C77A9-7084-477D-BA3A-262CC9BDC031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0E8578-BD64-4C9C-8967-EC38029FB4BB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8AEDF3-C1CF-4E32-9D10-2D8E595E02FD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5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0" y="10465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6C7E5-9013-4496-8751-73207C3F7FA5}"/>
              </a:ext>
            </a:extLst>
          </p:cNvPr>
          <p:cNvGrpSpPr/>
          <p:nvPr/>
        </p:nvGrpSpPr>
        <p:grpSpPr>
          <a:xfrm>
            <a:off x="610359" y="1653600"/>
            <a:ext cx="5128379" cy="1569660"/>
            <a:chOff x="610359" y="1897440"/>
            <a:chExt cx="5128379" cy="1569660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037F574A-B71F-4982-8261-91249FD0ED5B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A73B7-35EF-4ED3-B238-DBE30E4B82EE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82AA1-DBC9-4CDE-AD6E-9E768D29770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29A9E-18D7-4B94-956F-11CEBF580BA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39BBA0-3BFF-4A0C-AF65-FB77C09835CE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D5861F-75DE-456E-9B01-5A531A1EF4A6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A7F620-C8DC-4F18-A05C-EDF803FE0FE8}"/>
              </a:ext>
            </a:extLst>
          </p:cNvPr>
          <p:cNvGrpSpPr/>
          <p:nvPr/>
        </p:nvGrpSpPr>
        <p:grpSpPr>
          <a:xfrm>
            <a:off x="610359" y="3983143"/>
            <a:ext cx="5128379" cy="1569660"/>
            <a:chOff x="610359" y="1897440"/>
            <a:chExt cx="5128379" cy="1569660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4CEDAC6E-741A-4A54-AC9A-D18566898FE9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8D67-7933-4A99-95AD-BEBD4F0423F4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F871B9-8F04-4BD3-B06B-6606F69828D9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3196B-BB1F-4DEA-9F38-1C8E2FEDFC2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B7E6F9-2A65-438B-ABF9-D3782894E929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4B613-DC23-47F9-848C-CA62A3DFB909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07B5ECE-B5FC-4958-8594-0CA40756AF69}"/>
              </a:ext>
            </a:extLst>
          </p:cNvPr>
          <p:cNvGrpSpPr/>
          <p:nvPr/>
        </p:nvGrpSpPr>
        <p:grpSpPr>
          <a:xfrm>
            <a:off x="6453264" y="1653600"/>
            <a:ext cx="5128379" cy="1569660"/>
            <a:chOff x="610359" y="1897440"/>
            <a:chExt cx="5128379" cy="1569660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38E43BDB-943B-455A-A231-35351D02B317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3E9675-B4F5-4442-9619-C89E059F72BB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EF90A1-7890-4058-9D90-B5FEB178ED2B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AB5B5-26D9-4F31-A30B-905C9DD73A69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E0CEC7-CDD1-4538-B064-CD6DD462E531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881E-F221-44B9-B422-D96243D92252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D88C19-2DD9-4A11-8F2F-80A125823658}"/>
              </a:ext>
            </a:extLst>
          </p:cNvPr>
          <p:cNvGrpSpPr/>
          <p:nvPr/>
        </p:nvGrpSpPr>
        <p:grpSpPr>
          <a:xfrm>
            <a:off x="6453264" y="3983143"/>
            <a:ext cx="5128379" cy="1569660"/>
            <a:chOff x="610359" y="1897440"/>
            <a:chExt cx="5128379" cy="1569660"/>
          </a:xfrm>
        </p:grpSpPr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4B28A2B1-293A-43C6-AEAE-B7871B6C64A5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64058"/>
              <a:chOff x="1797648" y="951079"/>
              <a:chExt cx="3488745" cy="13640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E43F2E-245E-464C-8A8D-82AE5BB41993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GB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ALLPPT Layout Clean Text Slide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B322FF-75A2-4E8C-B89C-3336D69F353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65FD-A0F3-4032-8CF2-D9C0561AE2D6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6339E5-D919-4D5D-8D44-A3672C025298}"/>
                  </a:ext>
                </a:extLst>
              </p:cNvPr>
              <p:cNvSpPr txBox="1"/>
              <p:nvPr/>
            </p:nvSpPr>
            <p:spPr>
              <a:xfrm>
                <a:off x="2167367" y="203813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Modern  PowerPoint  Presentation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93F03-E00B-47AA-8529-CF6A7F671F8B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9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9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3">
            <a:extLst>
              <a:ext uri="{FF2B5EF4-FFF2-40B4-BE49-F238E27FC236}">
                <a16:creationId xmlns:a16="http://schemas.microsoft.com/office/drawing/2014/main" id="{7BD118AA-7FEB-4175-8FDC-54090F3A45AE}"/>
              </a:ext>
            </a:extLst>
          </p:cNvPr>
          <p:cNvCxnSpPr>
            <a:cxnSpLocks/>
          </p:cNvCxnSpPr>
          <p:nvPr/>
        </p:nvCxnSpPr>
        <p:spPr>
          <a:xfrm>
            <a:off x="685581" y="3920354"/>
            <a:ext cx="103731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4">
            <a:extLst>
              <a:ext uri="{FF2B5EF4-FFF2-40B4-BE49-F238E27FC236}">
                <a16:creationId xmlns:a16="http://schemas.microsoft.com/office/drawing/2014/main" id="{01A2C966-5B99-416C-B212-166CAD2E5FB6}"/>
              </a:ext>
            </a:extLst>
          </p:cNvPr>
          <p:cNvSpPr>
            <a:spLocks noChangeAspect="1"/>
          </p:cNvSpPr>
          <p:nvPr/>
        </p:nvSpPr>
        <p:spPr>
          <a:xfrm>
            <a:off x="8175393" y="3778209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A5267138-1A48-4DAB-989B-B130B20CE021}"/>
              </a:ext>
            </a:extLst>
          </p:cNvPr>
          <p:cNvSpPr>
            <a:spLocks noChangeAspect="1"/>
          </p:cNvSpPr>
          <p:nvPr/>
        </p:nvSpPr>
        <p:spPr>
          <a:xfrm>
            <a:off x="1298074" y="3778209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26">
            <a:extLst>
              <a:ext uri="{FF2B5EF4-FFF2-40B4-BE49-F238E27FC236}">
                <a16:creationId xmlns:a16="http://schemas.microsoft.com/office/drawing/2014/main" id="{DB181485-5DF7-4D6D-88BD-694E9B642D03}"/>
              </a:ext>
            </a:extLst>
          </p:cNvPr>
          <p:cNvSpPr>
            <a:spLocks noChangeAspect="1"/>
          </p:cNvSpPr>
          <p:nvPr/>
        </p:nvSpPr>
        <p:spPr>
          <a:xfrm>
            <a:off x="3017404" y="377820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id="{30BAEA5E-A5E0-4C19-ADBF-C8745CC6D43C}"/>
              </a:ext>
            </a:extLst>
          </p:cNvPr>
          <p:cNvSpPr>
            <a:spLocks noChangeAspect="1"/>
          </p:cNvSpPr>
          <p:nvPr/>
        </p:nvSpPr>
        <p:spPr>
          <a:xfrm>
            <a:off x="6456064" y="377820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28">
            <a:extLst>
              <a:ext uri="{FF2B5EF4-FFF2-40B4-BE49-F238E27FC236}">
                <a16:creationId xmlns:a16="http://schemas.microsoft.com/office/drawing/2014/main" id="{28F7E181-8D8C-4F1D-8A5A-5031237E5826}"/>
              </a:ext>
            </a:extLst>
          </p:cNvPr>
          <p:cNvSpPr>
            <a:spLocks noChangeAspect="1"/>
          </p:cNvSpPr>
          <p:nvPr/>
        </p:nvSpPr>
        <p:spPr>
          <a:xfrm>
            <a:off x="4736734" y="3778209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39">
            <a:extLst>
              <a:ext uri="{FF2B5EF4-FFF2-40B4-BE49-F238E27FC236}">
                <a16:creationId xmlns:a16="http://schemas.microsoft.com/office/drawing/2014/main" id="{DB9F775F-8E6E-4FBF-93DA-75269DE22540}"/>
              </a:ext>
            </a:extLst>
          </p:cNvPr>
          <p:cNvSpPr/>
          <p:nvPr/>
        </p:nvSpPr>
        <p:spPr>
          <a:xfrm rot="16200000">
            <a:off x="6831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5B60125D-80C1-4EC9-AE7E-0AC0A5BF74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97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2018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34">
            <a:extLst>
              <a:ext uri="{FF2B5EF4-FFF2-40B4-BE49-F238E27FC236}">
                <a16:creationId xmlns:a16="http://schemas.microsoft.com/office/drawing/2014/main" id="{83231422-295C-4A4D-8258-AC07E4A30127}"/>
              </a:ext>
            </a:extLst>
          </p:cNvPr>
          <p:cNvGrpSpPr/>
          <p:nvPr/>
        </p:nvGrpSpPr>
        <p:grpSpPr>
          <a:xfrm>
            <a:off x="1829656" y="4528906"/>
            <a:ext cx="2691170" cy="1138774"/>
            <a:chOff x="2725124" y="4449090"/>
            <a:chExt cx="1292072" cy="11387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3B80ED-E6C4-407C-8E7A-CC25692E816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978F3-9A03-49CF-9A12-B5EDEDE23366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: Rounded Corners 42">
            <a:extLst>
              <a:ext uri="{FF2B5EF4-FFF2-40B4-BE49-F238E27FC236}">
                <a16:creationId xmlns:a16="http://schemas.microsoft.com/office/drawing/2014/main" id="{6D1DF9A4-7686-4A36-AA17-CCAFE56F9EE8}"/>
              </a:ext>
            </a:extLst>
          </p:cNvPr>
          <p:cNvSpPr/>
          <p:nvPr/>
        </p:nvSpPr>
        <p:spPr>
          <a:xfrm rot="16200000">
            <a:off x="240582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2B59DC62-35A2-4A84-B5F4-7A46996ACA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4238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2019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44">
            <a:extLst>
              <a:ext uri="{FF2B5EF4-FFF2-40B4-BE49-F238E27FC236}">
                <a16:creationId xmlns:a16="http://schemas.microsoft.com/office/drawing/2014/main" id="{FAA0882F-1E0C-45EC-AE83-7AD9D94952BB}"/>
              </a:ext>
            </a:extLst>
          </p:cNvPr>
          <p:cNvGrpSpPr/>
          <p:nvPr/>
        </p:nvGrpSpPr>
        <p:grpSpPr>
          <a:xfrm>
            <a:off x="3552331" y="2194359"/>
            <a:ext cx="2691170" cy="1138774"/>
            <a:chOff x="2725124" y="4449090"/>
            <a:chExt cx="1292072" cy="1138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000D4D-3182-4BB8-8C41-FF0A9411F761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911D-1B2B-43D7-A305-6F5FE2AA9E7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: Rounded Corners 48">
            <a:extLst>
              <a:ext uri="{FF2B5EF4-FFF2-40B4-BE49-F238E27FC236}">
                <a16:creationId xmlns:a16="http://schemas.microsoft.com/office/drawing/2014/main" id="{AA68805D-E19E-4F18-B53D-756BE654E9C5}"/>
              </a:ext>
            </a:extLst>
          </p:cNvPr>
          <p:cNvSpPr/>
          <p:nvPr/>
        </p:nvSpPr>
        <p:spPr>
          <a:xfrm rot="16200000">
            <a:off x="412849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DCE2CF2A-DC7F-4243-B12A-D59DD2AD880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6505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2020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B39F9CDE-D46B-417E-8683-82D8C3B9C8D0}"/>
              </a:ext>
            </a:extLst>
          </p:cNvPr>
          <p:cNvGrpSpPr/>
          <p:nvPr/>
        </p:nvGrpSpPr>
        <p:grpSpPr>
          <a:xfrm>
            <a:off x="5275006" y="4528906"/>
            <a:ext cx="2691170" cy="1138774"/>
            <a:chOff x="2725124" y="4449090"/>
            <a:chExt cx="1292072" cy="1138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768A46-14B3-4755-91AF-A48DCA0E63A2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212AFA-9EA6-48B8-8C12-E9D90751FB55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: Rounded Corners 54">
            <a:extLst>
              <a:ext uri="{FF2B5EF4-FFF2-40B4-BE49-F238E27FC236}">
                <a16:creationId xmlns:a16="http://schemas.microsoft.com/office/drawing/2014/main" id="{1CE9A96F-10BC-4D7B-8B99-81B7B3C957F0}"/>
              </a:ext>
            </a:extLst>
          </p:cNvPr>
          <p:cNvSpPr/>
          <p:nvPr/>
        </p:nvSpPr>
        <p:spPr>
          <a:xfrm rot="16200000">
            <a:off x="5851172" y="2546284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4BF9A47E-982E-49E6-AC54-DC5D93CEB6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87733" y="2563691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2022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56">
            <a:extLst>
              <a:ext uri="{FF2B5EF4-FFF2-40B4-BE49-F238E27FC236}">
                <a16:creationId xmlns:a16="http://schemas.microsoft.com/office/drawing/2014/main" id="{72EE2AB1-53AA-4622-9C55-EADAA4C84A8B}"/>
              </a:ext>
            </a:extLst>
          </p:cNvPr>
          <p:cNvGrpSpPr/>
          <p:nvPr/>
        </p:nvGrpSpPr>
        <p:grpSpPr>
          <a:xfrm>
            <a:off x="6997681" y="2194359"/>
            <a:ext cx="2691170" cy="1138774"/>
            <a:chOff x="2725124" y="4449090"/>
            <a:chExt cx="1292072" cy="1138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1497F5-D360-4CB5-AC3F-5421DAE88F64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E67C9-6E97-4E95-A2BE-08E840F6860E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: Rounded Corners 60">
            <a:extLst>
              <a:ext uri="{FF2B5EF4-FFF2-40B4-BE49-F238E27FC236}">
                <a16:creationId xmlns:a16="http://schemas.microsoft.com/office/drawing/2014/main" id="{739A9612-6000-4A1E-B9C1-78496DC5DA6B}"/>
              </a:ext>
            </a:extLst>
          </p:cNvPr>
          <p:cNvSpPr/>
          <p:nvPr/>
        </p:nvSpPr>
        <p:spPr>
          <a:xfrm rot="16200000">
            <a:off x="7573847" y="4880831"/>
            <a:ext cx="1484856" cy="4349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11CE1631-1363-4295-88CD-7BBB81048AF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10408" y="4898238"/>
            <a:ext cx="1204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2023</a:t>
            </a:r>
            <a:endParaRPr lang="ko-KR" altLang="en-US" sz="20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62">
            <a:extLst>
              <a:ext uri="{FF2B5EF4-FFF2-40B4-BE49-F238E27FC236}">
                <a16:creationId xmlns:a16="http://schemas.microsoft.com/office/drawing/2014/main" id="{2FA5E65D-0340-4DD6-8B4F-3EAF9757BCEC}"/>
              </a:ext>
            </a:extLst>
          </p:cNvPr>
          <p:cNvGrpSpPr/>
          <p:nvPr/>
        </p:nvGrpSpPr>
        <p:grpSpPr>
          <a:xfrm>
            <a:off x="8720356" y="4528906"/>
            <a:ext cx="2691170" cy="1138774"/>
            <a:chOff x="2725124" y="4449090"/>
            <a:chExt cx="1292072" cy="1138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A43342-51F8-4A92-A262-AEAA86B38867}"/>
                </a:ext>
              </a:extLst>
            </p:cNvPr>
            <p:cNvSpPr txBox="1"/>
            <p:nvPr/>
          </p:nvSpPr>
          <p:spPr>
            <a:xfrm>
              <a:off x="2725124" y="4756867"/>
              <a:ext cx="1292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DB612-CA96-4204-8CC0-8B6457F98274}"/>
                </a:ext>
              </a:extLst>
            </p:cNvPr>
            <p:cNvSpPr txBox="1"/>
            <p:nvPr/>
          </p:nvSpPr>
          <p:spPr>
            <a:xfrm>
              <a:off x="2725124" y="4449090"/>
              <a:ext cx="12920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A6A6A-B83A-4609-9770-C71354CAB5A9}"/>
              </a:ext>
            </a:extLst>
          </p:cNvPr>
          <p:cNvSpPr txBox="1"/>
          <p:nvPr/>
        </p:nvSpPr>
        <p:spPr>
          <a:xfrm>
            <a:off x="967154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890B-C14E-4323-85B1-6B04B2599848}"/>
              </a:ext>
            </a:extLst>
          </p:cNvPr>
          <p:cNvSpPr txBox="1"/>
          <p:nvPr/>
        </p:nvSpPr>
        <p:spPr>
          <a:xfrm>
            <a:off x="3091995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80354-6899-486D-90F8-8FDC899F312D}"/>
              </a:ext>
            </a:extLst>
          </p:cNvPr>
          <p:cNvSpPr txBox="1"/>
          <p:nvPr/>
        </p:nvSpPr>
        <p:spPr>
          <a:xfrm>
            <a:off x="5216837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9D9B-DE53-430F-81B0-93F213F913CC}"/>
              </a:ext>
            </a:extLst>
          </p:cNvPr>
          <p:cNvSpPr txBox="1"/>
          <p:nvPr/>
        </p:nvSpPr>
        <p:spPr>
          <a:xfrm>
            <a:off x="7341679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9365E-88AB-4F13-9A44-09AA38DDD6AB}"/>
              </a:ext>
            </a:extLst>
          </p:cNvPr>
          <p:cNvSpPr txBox="1"/>
          <p:nvPr/>
        </p:nvSpPr>
        <p:spPr>
          <a:xfrm>
            <a:off x="9466520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61FB8-E3FE-4AFB-90A7-929CA646E8F0}"/>
              </a:ext>
            </a:extLst>
          </p:cNvPr>
          <p:cNvSpPr txBox="1"/>
          <p:nvPr/>
        </p:nvSpPr>
        <p:spPr>
          <a:xfrm>
            <a:off x="1643447" y="5657463"/>
            <a:ext cx="89007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I hope and I believe that this Template will your Time, Money and Reputation. Get a modern PowerPoint  Presentation that is beautifully designed.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410F-36DF-4AB4-AA7C-1CA02CDBE562}"/>
              </a:ext>
            </a:extLst>
          </p:cNvPr>
          <p:cNvSpPr txBox="1"/>
          <p:nvPr/>
        </p:nvSpPr>
        <p:spPr>
          <a:xfrm>
            <a:off x="1643447" y="5282436"/>
            <a:ext cx="8900728" cy="35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We Create Quality Professional PPT Presentation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B338534-1C59-4F7F-9819-24804E8C4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BC1B776-121D-4E9B-B221-4F921209E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72139CF-4A74-4B92-865D-3CA4EC35A8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B180813A-6F4B-4539-A4C6-7239EE311B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C78EA205-4E5C-43CE-89D6-D43D16455A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163EE21F-53BC-4D0A-86AA-9842499AFE91}"/>
              </a:ext>
            </a:extLst>
          </p:cNvPr>
          <p:cNvGrpSpPr/>
          <p:nvPr/>
        </p:nvGrpSpPr>
        <p:grpSpPr>
          <a:xfrm>
            <a:off x="4985991" y="3932499"/>
            <a:ext cx="2220018" cy="2585992"/>
            <a:chOff x="4619223" y="3443908"/>
            <a:chExt cx="2929511" cy="3412446"/>
          </a:xfrm>
        </p:grpSpPr>
        <p:sp>
          <p:nvSpPr>
            <p:cNvPr id="4" name="Freeform: Shape 25">
              <a:extLst>
                <a:ext uri="{FF2B5EF4-FFF2-40B4-BE49-F238E27FC236}">
                  <a16:creationId xmlns:a16="http://schemas.microsoft.com/office/drawing/2014/main" id="{FAF020E2-F809-44D4-A234-2085FB8C9ABB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26">
              <a:extLst>
                <a:ext uri="{FF2B5EF4-FFF2-40B4-BE49-F238E27FC236}">
                  <a16:creationId xmlns:a16="http://schemas.microsoft.com/office/drawing/2014/main" id="{BDDD19F8-F7F1-4A52-A5BA-B0831B77BA5D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69BA0D81-FC31-450C-B99E-AE96EED67FD0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63124C5D-AA72-46C7-A510-9B9432E2ACE5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63D2859-6DCD-453A-8471-6974BCBB5C4A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0">
              <a:extLst>
                <a:ext uri="{FF2B5EF4-FFF2-40B4-BE49-F238E27FC236}">
                  <a16:creationId xmlns:a16="http://schemas.microsoft.com/office/drawing/2014/main" id="{CC9BC5E4-350F-4E29-9DBE-61F8CC9855A1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EF41B1AB-9129-40C8-BE05-778AD66D2DAA}"/>
              </a:ext>
            </a:extLst>
          </p:cNvPr>
          <p:cNvSpPr>
            <a:spLocks noChangeAspect="1"/>
          </p:cNvSpPr>
          <p:nvPr/>
        </p:nvSpPr>
        <p:spPr>
          <a:xfrm>
            <a:off x="6514420" y="2605858"/>
            <a:ext cx="807568" cy="96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1A93FB0F-BD05-4D0C-BA18-FC6C46E2C789}"/>
              </a:ext>
            </a:extLst>
          </p:cNvPr>
          <p:cNvSpPr/>
          <p:nvPr/>
        </p:nvSpPr>
        <p:spPr>
          <a:xfrm>
            <a:off x="4653074" y="2418985"/>
            <a:ext cx="1495868" cy="121762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3B70649B-A5BA-407C-92E7-E231005B6E0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699109" y="4317710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2EB8CC06-EFA9-4F53-AA97-83BD01AC3A4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699109" y="4921763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989FD5C3-1B39-46D0-BEFC-E16193BEE14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613419" y="3455683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71D47E62-DA22-4D03-BC65-5C50CE2BD850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613419" y="2593656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2">
            <a:extLst>
              <a:ext uri="{FF2B5EF4-FFF2-40B4-BE49-F238E27FC236}">
                <a16:creationId xmlns:a16="http://schemas.microsoft.com/office/drawing/2014/main" id="{758E2852-BE7E-4FB2-B6B8-41F628D8351D}"/>
              </a:ext>
            </a:extLst>
          </p:cNvPr>
          <p:cNvSpPr/>
          <p:nvPr/>
        </p:nvSpPr>
        <p:spPr>
          <a:xfrm>
            <a:off x="8497270" y="3101837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97C50ACC-642E-4380-9B35-5E4821632C57}"/>
              </a:ext>
            </a:extLst>
          </p:cNvPr>
          <p:cNvSpPr/>
          <p:nvPr/>
        </p:nvSpPr>
        <p:spPr>
          <a:xfrm>
            <a:off x="8497270" y="4214071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AA04D375-0E30-4AA9-B49A-A7982F4167EA}"/>
              </a:ext>
            </a:extLst>
          </p:cNvPr>
          <p:cNvSpPr/>
          <p:nvPr/>
        </p:nvSpPr>
        <p:spPr>
          <a:xfrm>
            <a:off x="8497270" y="5326304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7D378A70-BA77-4F10-8DF2-7D6932FE7CC5}"/>
              </a:ext>
            </a:extLst>
          </p:cNvPr>
          <p:cNvSpPr/>
          <p:nvPr/>
        </p:nvSpPr>
        <p:spPr>
          <a:xfrm>
            <a:off x="8497270" y="198960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3C752-371C-4F6A-8DA1-60C377C24297}"/>
              </a:ext>
            </a:extLst>
          </p:cNvPr>
          <p:cNvSpPr txBox="1"/>
          <p:nvPr/>
        </p:nvSpPr>
        <p:spPr>
          <a:xfrm>
            <a:off x="9283337" y="192795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17E62-BE22-4847-AC9D-7547CFEBAB15}"/>
              </a:ext>
            </a:extLst>
          </p:cNvPr>
          <p:cNvSpPr txBox="1"/>
          <p:nvPr/>
        </p:nvSpPr>
        <p:spPr>
          <a:xfrm>
            <a:off x="9283337" y="3040184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B196B-5AF0-480D-8AC4-FDB21E23533B}"/>
              </a:ext>
            </a:extLst>
          </p:cNvPr>
          <p:cNvSpPr txBox="1"/>
          <p:nvPr/>
        </p:nvSpPr>
        <p:spPr>
          <a:xfrm>
            <a:off x="9283337" y="4152418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19568C-20C2-485A-AFD6-5B23D8486D15}"/>
              </a:ext>
            </a:extLst>
          </p:cNvPr>
          <p:cNvSpPr txBox="1"/>
          <p:nvPr/>
        </p:nvSpPr>
        <p:spPr>
          <a:xfrm>
            <a:off x="9283337" y="5264651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7953A7C2-7547-407C-BD24-3B2650EAB367}"/>
              </a:ext>
            </a:extLst>
          </p:cNvPr>
          <p:cNvSpPr>
            <a:spLocks noChangeAspect="1"/>
          </p:cNvSpPr>
          <p:nvPr/>
        </p:nvSpPr>
        <p:spPr>
          <a:xfrm rot="9900000">
            <a:off x="8697850" y="328751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C66D1D05-1E0B-4E2B-B62D-61159B83243D}"/>
              </a:ext>
            </a:extLst>
          </p:cNvPr>
          <p:cNvSpPr/>
          <p:nvPr/>
        </p:nvSpPr>
        <p:spPr>
          <a:xfrm>
            <a:off x="8653116" y="220158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6C7BEA54-AC80-417E-9ECA-8313E390D3BD}"/>
              </a:ext>
            </a:extLst>
          </p:cNvPr>
          <p:cNvSpPr>
            <a:spLocks noChangeAspect="1"/>
          </p:cNvSpPr>
          <p:nvPr/>
        </p:nvSpPr>
        <p:spPr>
          <a:xfrm>
            <a:off x="8653116" y="552360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6274E25A-B31F-4E02-96F4-DA6D0E1596BB}"/>
              </a:ext>
            </a:extLst>
          </p:cNvPr>
          <p:cNvSpPr>
            <a:spLocks noChangeAspect="1"/>
          </p:cNvSpPr>
          <p:nvPr/>
        </p:nvSpPr>
        <p:spPr>
          <a:xfrm>
            <a:off x="8663219" y="437809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48" name="Straight Connector 36">
            <a:extLst>
              <a:ext uri="{FF2B5EF4-FFF2-40B4-BE49-F238E27FC236}">
                <a16:creationId xmlns:a16="http://schemas.microsoft.com/office/drawing/2014/main" id="{6CF4BAFD-ECFC-4696-8F69-2DFC0C0A7165}"/>
              </a:ext>
            </a:extLst>
          </p:cNvPr>
          <p:cNvCxnSpPr>
            <a:cxnSpLocks/>
            <a:endCxn id="53" idx="2"/>
          </p:cNvCxnSpPr>
          <p:nvPr/>
        </p:nvCxnSpPr>
        <p:spPr>
          <a:xfrm flipH="1">
            <a:off x="3690848" y="4315602"/>
            <a:ext cx="798161" cy="2502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4FDD520F-3CB6-4CC4-8E5B-3037AE1B6A53}"/>
              </a:ext>
            </a:extLst>
          </p:cNvPr>
          <p:cNvCxnSpPr>
            <a:cxnSpLocks/>
            <a:endCxn id="54" idx="1"/>
          </p:cNvCxnSpPr>
          <p:nvPr/>
        </p:nvCxnSpPr>
        <p:spPr>
          <a:xfrm flipH="1">
            <a:off x="3587209" y="4919655"/>
            <a:ext cx="901800" cy="5081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3B01DF7C-3AF4-4288-8BA7-558E2ECD877E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3690848" y="3453575"/>
            <a:ext cx="883851" cy="3538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">
            <a:extLst>
              <a:ext uri="{FF2B5EF4-FFF2-40B4-BE49-F238E27FC236}">
                <a16:creationId xmlns:a16="http://schemas.microsoft.com/office/drawing/2014/main" id="{98CC3EDD-999A-4487-A9EA-09C1E6E37E6D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587209" y="2591548"/>
            <a:ext cx="987490" cy="7156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2">
            <a:extLst>
              <a:ext uri="{FF2B5EF4-FFF2-40B4-BE49-F238E27FC236}">
                <a16:creationId xmlns:a16="http://schemas.microsoft.com/office/drawing/2014/main" id="{872DAD79-6C78-45B6-8EE2-675FE7DC7D65}"/>
              </a:ext>
            </a:extLst>
          </p:cNvPr>
          <p:cNvSpPr/>
          <p:nvPr/>
        </p:nvSpPr>
        <p:spPr>
          <a:xfrm flipH="1">
            <a:off x="2983156" y="3099729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13">
            <a:extLst>
              <a:ext uri="{FF2B5EF4-FFF2-40B4-BE49-F238E27FC236}">
                <a16:creationId xmlns:a16="http://schemas.microsoft.com/office/drawing/2014/main" id="{8BA3BAF8-5ACE-40C3-9F9A-B805E3214BD6}"/>
              </a:ext>
            </a:extLst>
          </p:cNvPr>
          <p:cNvSpPr/>
          <p:nvPr/>
        </p:nvSpPr>
        <p:spPr>
          <a:xfrm flipH="1">
            <a:off x="2983156" y="4211963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Oval 14">
            <a:extLst>
              <a:ext uri="{FF2B5EF4-FFF2-40B4-BE49-F238E27FC236}">
                <a16:creationId xmlns:a16="http://schemas.microsoft.com/office/drawing/2014/main" id="{801AF79E-B367-4A58-9770-3D68DBFD12BE}"/>
              </a:ext>
            </a:extLst>
          </p:cNvPr>
          <p:cNvSpPr/>
          <p:nvPr/>
        </p:nvSpPr>
        <p:spPr>
          <a:xfrm flipH="1">
            <a:off x="2983156" y="5324196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Oval 11">
            <a:extLst>
              <a:ext uri="{FF2B5EF4-FFF2-40B4-BE49-F238E27FC236}">
                <a16:creationId xmlns:a16="http://schemas.microsoft.com/office/drawing/2014/main" id="{C35C17F4-3FED-4716-9F25-9A9FE2D67C49}"/>
              </a:ext>
            </a:extLst>
          </p:cNvPr>
          <p:cNvSpPr/>
          <p:nvPr/>
        </p:nvSpPr>
        <p:spPr>
          <a:xfrm flipH="1">
            <a:off x="2983156" y="1987495"/>
            <a:ext cx="707692" cy="7076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987463-0238-4A3A-8750-C306D7C79681}"/>
              </a:ext>
            </a:extLst>
          </p:cNvPr>
          <p:cNvSpPr txBox="1"/>
          <p:nvPr/>
        </p:nvSpPr>
        <p:spPr>
          <a:xfrm flipH="1">
            <a:off x="623136" y="1925842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478328-FCDE-4689-B43D-013E6DAFE606}"/>
              </a:ext>
            </a:extLst>
          </p:cNvPr>
          <p:cNvSpPr txBox="1"/>
          <p:nvPr/>
        </p:nvSpPr>
        <p:spPr>
          <a:xfrm flipH="1">
            <a:off x="623136" y="3038076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7DB0B-690B-4C41-90CE-8EE5549B6164}"/>
              </a:ext>
            </a:extLst>
          </p:cNvPr>
          <p:cNvSpPr txBox="1"/>
          <p:nvPr/>
        </p:nvSpPr>
        <p:spPr>
          <a:xfrm flipH="1">
            <a:off x="623136" y="4150310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AA5EA3-2A25-493E-A427-431EFC293062}"/>
              </a:ext>
            </a:extLst>
          </p:cNvPr>
          <p:cNvSpPr txBox="1"/>
          <p:nvPr/>
        </p:nvSpPr>
        <p:spPr>
          <a:xfrm flipH="1">
            <a:off x="623136" y="5262543"/>
            <a:ext cx="228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ound Same Side Corner Rectangle 11">
            <a:extLst>
              <a:ext uri="{FF2B5EF4-FFF2-40B4-BE49-F238E27FC236}">
                <a16:creationId xmlns:a16="http://schemas.microsoft.com/office/drawing/2014/main" id="{8F5CF7AD-56D3-41D5-B3D5-23D92FF0ED78}"/>
              </a:ext>
            </a:extLst>
          </p:cNvPr>
          <p:cNvSpPr>
            <a:spLocks noChangeAspect="1"/>
          </p:cNvSpPr>
          <p:nvPr/>
        </p:nvSpPr>
        <p:spPr>
          <a:xfrm rot="9900000">
            <a:off x="3094268" y="3285411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Block Arc 10">
            <a:extLst>
              <a:ext uri="{FF2B5EF4-FFF2-40B4-BE49-F238E27FC236}">
                <a16:creationId xmlns:a16="http://schemas.microsoft.com/office/drawing/2014/main" id="{9A03CA9D-DA9D-44CA-8A17-E5F3386B89CC}"/>
              </a:ext>
            </a:extLst>
          </p:cNvPr>
          <p:cNvSpPr/>
          <p:nvPr/>
        </p:nvSpPr>
        <p:spPr>
          <a:xfrm>
            <a:off x="3103493" y="2199472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Round Same Side Corner Rectangle 36">
            <a:extLst>
              <a:ext uri="{FF2B5EF4-FFF2-40B4-BE49-F238E27FC236}">
                <a16:creationId xmlns:a16="http://schemas.microsoft.com/office/drawing/2014/main" id="{1C43E699-D4D3-4656-990A-7BE55DB167B9}"/>
              </a:ext>
            </a:extLst>
          </p:cNvPr>
          <p:cNvSpPr>
            <a:spLocks noChangeAspect="1"/>
          </p:cNvSpPr>
          <p:nvPr/>
        </p:nvSpPr>
        <p:spPr>
          <a:xfrm>
            <a:off x="3139002" y="552149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A0546CB0-C3EB-4A3A-97AA-D43711B405E3}"/>
              </a:ext>
            </a:extLst>
          </p:cNvPr>
          <p:cNvSpPr>
            <a:spLocks noChangeAspect="1"/>
          </p:cNvSpPr>
          <p:nvPr/>
        </p:nvSpPr>
        <p:spPr>
          <a:xfrm>
            <a:off x="3142994" y="4375985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553B758C-70F5-40A8-978E-06DBF6405F1B}"/>
              </a:ext>
            </a:extLst>
          </p:cNvPr>
          <p:cNvGrpSpPr/>
          <p:nvPr/>
        </p:nvGrpSpPr>
        <p:grpSpPr>
          <a:xfrm>
            <a:off x="5140946" y="1907266"/>
            <a:ext cx="1910107" cy="1791956"/>
            <a:chOff x="2266949" y="1503349"/>
            <a:chExt cx="5895975" cy="5531273"/>
          </a:xfrm>
          <a:solidFill>
            <a:schemeClr val="accent1"/>
          </a:solidFill>
        </p:grpSpPr>
        <p:pic>
          <p:nvPicPr>
            <p:cNvPr id="4" name="Graphic 23">
              <a:extLst>
                <a:ext uri="{FF2B5EF4-FFF2-40B4-BE49-F238E27FC236}">
                  <a16:creationId xmlns:a16="http://schemas.microsoft.com/office/drawing/2014/main" id="{7D7712C6-EE6E-4B55-B177-5A32006B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06D0D06-352C-48DA-A33C-C02B8936E178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6" name="Rectangle: Rounded Corners 25">
                <a:extLst>
                  <a:ext uri="{FF2B5EF4-FFF2-40B4-BE49-F238E27FC236}">
                    <a16:creationId xmlns:a16="http://schemas.microsoft.com/office/drawing/2014/main" id="{6D8EA97D-0083-448E-A466-25CA75BD81C6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26">
                <a:extLst>
                  <a:ext uri="{FF2B5EF4-FFF2-40B4-BE49-F238E27FC236}">
                    <a16:creationId xmlns:a16="http://schemas.microsoft.com/office/drawing/2014/main" id="{FFAA120C-B8AD-428D-96F3-D4EDFB44C2B7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12F677A2-A0F6-4854-962C-E4F3C56941E9}"/>
              </a:ext>
            </a:extLst>
          </p:cNvPr>
          <p:cNvGrpSpPr/>
          <p:nvPr/>
        </p:nvGrpSpPr>
        <p:grpSpPr>
          <a:xfrm rot="3600000">
            <a:off x="6122939" y="2454817"/>
            <a:ext cx="1910107" cy="1791956"/>
            <a:chOff x="2266949" y="1503349"/>
            <a:chExt cx="5895975" cy="5531273"/>
          </a:xfrm>
          <a:solidFill>
            <a:schemeClr val="accent2"/>
          </a:solidFill>
        </p:grpSpPr>
        <p:pic>
          <p:nvPicPr>
            <p:cNvPr id="9" name="Graphic 28">
              <a:extLst>
                <a:ext uri="{FF2B5EF4-FFF2-40B4-BE49-F238E27FC236}">
                  <a16:creationId xmlns:a16="http://schemas.microsoft.com/office/drawing/2014/main" id="{E27F5758-A415-4665-B63A-9B801F5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6E2F3E1F-1C96-4F85-89FF-CF6CBC4CFA6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1" name="Rectangle: Rounded Corners 30">
                <a:extLst>
                  <a:ext uri="{FF2B5EF4-FFF2-40B4-BE49-F238E27FC236}">
                    <a16:creationId xmlns:a16="http://schemas.microsoft.com/office/drawing/2014/main" id="{46D85907-1E49-4C4D-99D2-5C6B6352E2EF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1">
                <a:extLst>
                  <a:ext uri="{FF2B5EF4-FFF2-40B4-BE49-F238E27FC236}">
                    <a16:creationId xmlns:a16="http://schemas.microsoft.com/office/drawing/2014/main" id="{EF5E88AA-3541-4C3E-B6F5-F6AF767A4096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4635DB13-AC33-4705-A040-F9F45DAA1211}"/>
              </a:ext>
            </a:extLst>
          </p:cNvPr>
          <p:cNvGrpSpPr/>
          <p:nvPr/>
        </p:nvGrpSpPr>
        <p:grpSpPr>
          <a:xfrm rot="7200000">
            <a:off x="6094611" y="3562604"/>
            <a:ext cx="1910107" cy="1791956"/>
            <a:chOff x="2266949" y="1503349"/>
            <a:chExt cx="5895975" cy="5531273"/>
          </a:xfrm>
          <a:solidFill>
            <a:schemeClr val="accent5"/>
          </a:solidFill>
        </p:grpSpPr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4135CC34-7FE9-4641-8F45-22947202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CBD981C5-E304-4F03-B8EB-25411592343E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6" name="Rectangle: Rounded Corners 35">
                <a:extLst>
                  <a:ext uri="{FF2B5EF4-FFF2-40B4-BE49-F238E27FC236}">
                    <a16:creationId xmlns:a16="http://schemas.microsoft.com/office/drawing/2014/main" id="{BDA3597B-DB6A-4951-B28A-A10B3CECCFC2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36">
                <a:extLst>
                  <a:ext uri="{FF2B5EF4-FFF2-40B4-BE49-F238E27FC236}">
                    <a16:creationId xmlns:a16="http://schemas.microsoft.com/office/drawing/2014/main" id="{23A2CC13-BA99-4407-BC0F-0D4B88757158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37">
            <a:extLst>
              <a:ext uri="{FF2B5EF4-FFF2-40B4-BE49-F238E27FC236}">
                <a16:creationId xmlns:a16="http://schemas.microsoft.com/office/drawing/2014/main" id="{91393AEE-E9EF-41BD-9EEF-D87649229BB7}"/>
              </a:ext>
            </a:extLst>
          </p:cNvPr>
          <p:cNvGrpSpPr/>
          <p:nvPr/>
        </p:nvGrpSpPr>
        <p:grpSpPr>
          <a:xfrm rot="10800000">
            <a:off x="5140946" y="4136214"/>
            <a:ext cx="1910107" cy="1791956"/>
            <a:chOff x="2266949" y="1503349"/>
            <a:chExt cx="5895975" cy="5531273"/>
          </a:xfrm>
          <a:solidFill>
            <a:schemeClr val="accent4"/>
          </a:solidFill>
        </p:grpSpPr>
        <p:pic>
          <p:nvPicPr>
            <p:cNvPr id="19" name="Graphic 38">
              <a:extLst>
                <a:ext uri="{FF2B5EF4-FFF2-40B4-BE49-F238E27FC236}">
                  <a16:creationId xmlns:a16="http://schemas.microsoft.com/office/drawing/2014/main" id="{72C6E9A8-EFA0-4E54-B235-03666A9B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86AE938F-F783-414F-AC78-824E3DAE98CD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1" name="Rectangle: Rounded Corners 40">
                <a:extLst>
                  <a:ext uri="{FF2B5EF4-FFF2-40B4-BE49-F238E27FC236}">
                    <a16:creationId xmlns:a16="http://schemas.microsoft.com/office/drawing/2014/main" id="{31801A57-B350-43FE-9C79-89E143918DEC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41">
                <a:extLst>
                  <a:ext uri="{FF2B5EF4-FFF2-40B4-BE49-F238E27FC236}">
                    <a16:creationId xmlns:a16="http://schemas.microsoft.com/office/drawing/2014/main" id="{34D92624-D6E7-4360-916A-4BDBF268B4F4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3BDAA52-9E75-4CC3-8FEB-E12306A73C54}"/>
              </a:ext>
            </a:extLst>
          </p:cNvPr>
          <p:cNvGrpSpPr/>
          <p:nvPr/>
        </p:nvGrpSpPr>
        <p:grpSpPr>
          <a:xfrm rot="14400000">
            <a:off x="4185891" y="3549078"/>
            <a:ext cx="1910107" cy="1791956"/>
            <a:chOff x="2266949" y="1503349"/>
            <a:chExt cx="5895975" cy="5531273"/>
          </a:xfrm>
          <a:solidFill>
            <a:schemeClr val="accent3"/>
          </a:solidFill>
        </p:grpSpPr>
        <p:pic>
          <p:nvPicPr>
            <p:cNvPr id="24" name="Graphic 43">
              <a:extLst>
                <a:ext uri="{FF2B5EF4-FFF2-40B4-BE49-F238E27FC236}">
                  <a16:creationId xmlns:a16="http://schemas.microsoft.com/office/drawing/2014/main" id="{E04E5170-41F0-4FB5-9E1F-AE6A1BD5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EF0E8EA-5DBD-4AF2-B934-6DB5FDA93E2F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6" name="Rectangle: Rounded Corners 45">
                <a:extLst>
                  <a:ext uri="{FF2B5EF4-FFF2-40B4-BE49-F238E27FC236}">
                    <a16:creationId xmlns:a16="http://schemas.microsoft.com/office/drawing/2014/main" id="{C07470BA-3B7D-4D3E-80B7-6B796E014EC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46">
                <a:extLst>
                  <a:ext uri="{FF2B5EF4-FFF2-40B4-BE49-F238E27FC236}">
                    <a16:creationId xmlns:a16="http://schemas.microsoft.com/office/drawing/2014/main" id="{FC8AB5E5-F183-49FB-9C3C-C6AD4DC110CA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47">
            <a:extLst>
              <a:ext uri="{FF2B5EF4-FFF2-40B4-BE49-F238E27FC236}">
                <a16:creationId xmlns:a16="http://schemas.microsoft.com/office/drawing/2014/main" id="{EB9ED2F6-4EB8-4F0F-A66C-5A27C66608EE}"/>
              </a:ext>
            </a:extLst>
          </p:cNvPr>
          <p:cNvGrpSpPr/>
          <p:nvPr/>
        </p:nvGrpSpPr>
        <p:grpSpPr>
          <a:xfrm rot="18000000">
            <a:off x="4164528" y="2454816"/>
            <a:ext cx="1910107" cy="1791956"/>
            <a:chOff x="2266949" y="1503349"/>
            <a:chExt cx="5895975" cy="5531273"/>
          </a:xfrm>
          <a:solidFill>
            <a:schemeClr val="accent6"/>
          </a:solidFill>
        </p:grpSpPr>
        <p:pic>
          <p:nvPicPr>
            <p:cNvPr id="29" name="Graphic 48">
              <a:extLst>
                <a:ext uri="{FF2B5EF4-FFF2-40B4-BE49-F238E27FC236}">
                  <a16:creationId xmlns:a16="http://schemas.microsoft.com/office/drawing/2014/main" id="{7E496989-44AE-46EF-8041-B008DF0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44181B59-F8EF-424C-8C03-57880A073B5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31" name="Rectangle: Rounded Corners 50">
                <a:extLst>
                  <a:ext uri="{FF2B5EF4-FFF2-40B4-BE49-F238E27FC236}">
                    <a16:creationId xmlns:a16="http://schemas.microsoft.com/office/drawing/2014/main" id="{5C7F83F9-E33D-4628-97D6-626CC12B76B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51">
                <a:extLst>
                  <a:ext uri="{FF2B5EF4-FFF2-40B4-BE49-F238E27FC236}">
                    <a16:creationId xmlns:a16="http://schemas.microsoft.com/office/drawing/2014/main" id="{E4022AFC-7F71-4127-9EF8-09B2C683A54C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72AE56A8-0008-4161-9E76-36DA30B9518B}"/>
              </a:ext>
            </a:extLst>
          </p:cNvPr>
          <p:cNvSpPr/>
          <p:nvPr/>
        </p:nvSpPr>
        <p:spPr>
          <a:xfrm>
            <a:off x="4777396" y="2853124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ed Rectangle 27">
            <a:extLst>
              <a:ext uri="{FF2B5EF4-FFF2-40B4-BE49-F238E27FC236}">
                <a16:creationId xmlns:a16="http://schemas.microsoft.com/office/drawing/2014/main" id="{E04DBE6C-E8C8-4592-B387-0CA1C8447329}"/>
              </a:ext>
            </a:extLst>
          </p:cNvPr>
          <p:cNvSpPr/>
          <p:nvPr/>
        </p:nvSpPr>
        <p:spPr>
          <a:xfrm>
            <a:off x="4806039" y="4696157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7">
            <a:extLst>
              <a:ext uri="{FF2B5EF4-FFF2-40B4-BE49-F238E27FC236}">
                <a16:creationId xmlns:a16="http://schemas.microsoft.com/office/drawing/2014/main" id="{59B9A7C4-49FC-4950-92BE-82AD3A1BE0B0}"/>
              </a:ext>
            </a:extLst>
          </p:cNvPr>
          <p:cNvSpPr/>
          <p:nvPr/>
        </p:nvSpPr>
        <p:spPr>
          <a:xfrm>
            <a:off x="5942071" y="4678833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87E24679-47E6-418D-8B40-7ED113FAA894}"/>
              </a:ext>
            </a:extLst>
          </p:cNvPr>
          <p:cNvSpPr/>
          <p:nvPr/>
        </p:nvSpPr>
        <p:spPr>
          <a:xfrm>
            <a:off x="7094631" y="4688451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자유형 176">
            <a:extLst>
              <a:ext uri="{FF2B5EF4-FFF2-40B4-BE49-F238E27FC236}">
                <a16:creationId xmlns:a16="http://schemas.microsoft.com/office/drawing/2014/main" id="{AAE0AC78-88A8-42F0-A961-C4D670694FFF}"/>
              </a:ext>
            </a:extLst>
          </p:cNvPr>
          <p:cNvSpPr/>
          <p:nvPr/>
        </p:nvSpPr>
        <p:spPr>
          <a:xfrm>
            <a:off x="5916409" y="2776429"/>
            <a:ext cx="359181" cy="37698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Block Arc 14">
            <a:extLst>
              <a:ext uri="{FF2B5EF4-FFF2-40B4-BE49-F238E27FC236}">
                <a16:creationId xmlns:a16="http://schemas.microsoft.com/office/drawing/2014/main" id="{B883ADD0-5D00-4625-A441-9281D3FFEDBA}"/>
              </a:ext>
            </a:extLst>
          </p:cNvPr>
          <p:cNvSpPr/>
          <p:nvPr/>
        </p:nvSpPr>
        <p:spPr>
          <a:xfrm rot="16200000">
            <a:off x="7094309" y="2796977"/>
            <a:ext cx="335669" cy="3358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FEB2C-34D7-47F5-9C66-59C414DFFC05}"/>
              </a:ext>
            </a:extLst>
          </p:cNvPr>
          <p:cNvSpPr txBox="1"/>
          <p:nvPr/>
        </p:nvSpPr>
        <p:spPr>
          <a:xfrm>
            <a:off x="4236940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89131E-3BC7-445E-AA44-81DB92FFB571}"/>
              </a:ext>
            </a:extLst>
          </p:cNvPr>
          <p:cNvSpPr txBox="1"/>
          <p:nvPr/>
        </p:nvSpPr>
        <p:spPr>
          <a:xfrm>
            <a:off x="5389314" y="2186029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9514F-19AF-43D6-B6E1-6824E24A2C42}"/>
              </a:ext>
            </a:extLst>
          </p:cNvPr>
          <p:cNvSpPr txBox="1"/>
          <p:nvPr/>
        </p:nvSpPr>
        <p:spPr>
          <a:xfrm>
            <a:off x="6519396" y="322522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AFC1D-DDE3-4846-9FA3-24FE599F4751}"/>
              </a:ext>
            </a:extLst>
          </p:cNvPr>
          <p:cNvSpPr txBox="1"/>
          <p:nvPr/>
        </p:nvSpPr>
        <p:spPr>
          <a:xfrm>
            <a:off x="6519396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5865AB-54F9-450E-B6A6-D30DC8DA43E6}"/>
              </a:ext>
            </a:extLst>
          </p:cNvPr>
          <p:cNvSpPr txBox="1"/>
          <p:nvPr/>
        </p:nvSpPr>
        <p:spPr>
          <a:xfrm>
            <a:off x="4236940" y="4107214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DA2C82-384D-411C-959F-77045A9BCF39}"/>
              </a:ext>
            </a:extLst>
          </p:cNvPr>
          <p:cNvSpPr txBox="1"/>
          <p:nvPr/>
        </p:nvSpPr>
        <p:spPr>
          <a:xfrm>
            <a:off x="5389314" y="516018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3BA87637-B4C0-4417-AE5D-F9E48A12C83E}"/>
              </a:ext>
            </a:extLst>
          </p:cNvPr>
          <p:cNvGrpSpPr/>
          <p:nvPr/>
        </p:nvGrpSpPr>
        <p:grpSpPr>
          <a:xfrm>
            <a:off x="9183750" y="3412455"/>
            <a:ext cx="2207354" cy="893296"/>
            <a:chOff x="9023213" y="2973444"/>
            <a:chExt cx="2207354" cy="893296"/>
          </a:xfrm>
        </p:grpSpPr>
        <p:grpSp>
          <p:nvGrpSpPr>
            <p:cNvPr id="46" name="Group 66">
              <a:extLst>
                <a:ext uri="{FF2B5EF4-FFF2-40B4-BE49-F238E27FC236}">
                  <a16:creationId xmlns:a16="http://schemas.microsoft.com/office/drawing/2014/main" id="{A7FACE00-61CE-4765-80CA-8E3F4A730BC9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1" name="Oval 72">
                <a:extLst>
                  <a:ext uri="{FF2B5EF4-FFF2-40B4-BE49-F238E27FC236}">
                    <a16:creationId xmlns:a16="http://schemas.microsoft.com/office/drawing/2014/main" id="{C935D1B1-13F0-4666-8BDA-77FE60182F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2" name="Chevron 60">
                <a:extLst>
                  <a:ext uri="{FF2B5EF4-FFF2-40B4-BE49-F238E27FC236}">
                    <a16:creationId xmlns:a16="http://schemas.microsoft.com/office/drawing/2014/main" id="{48652C5D-5837-4B1F-A39F-702EE7BA005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D82B7FBE-26F0-4D2B-9897-DEF7FC72610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DF8F42-F312-4103-A876-1890DFBA6B1E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EA580E-8E28-47B9-8ABE-3A4929C5B5B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183920-9A11-4821-9531-3A1816D7BC6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74">
            <a:extLst>
              <a:ext uri="{FF2B5EF4-FFF2-40B4-BE49-F238E27FC236}">
                <a16:creationId xmlns:a16="http://schemas.microsoft.com/office/drawing/2014/main" id="{39C9585A-5493-4932-9691-9CBDADC91A5B}"/>
              </a:ext>
            </a:extLst>
          </p:cNvPr>
          <p:cNvGrpSpPr/>
          <p:nvPr/>
        </p:nvGrpSpPr>
        <p:grpSpPr>
          <a:xfrm>
            <a:off x="8080074" y="1673113"/>
            <a:ext cx="2207354" cy="893296"/>
            <a:chOff x="9023213" y="2973444"/>
            <a:chExt cx="2207354" cy="893296"/>
          </a:xfrm>
        </p:grpSpPr>
        <p:grpSp>
          <p:nvGrpSpPr>
            <p:cNvPr id="54" name="Group 75">
              <a:extLst>
                <a:ext uri="{FF2B5EF4-FFF2-40B4-BE49-F238E27FC236}">
                  <a16:creationId xmlns:a16="http://schemas.microsoft.com/office/drawing/2014/main" id="{0B29239B-EE0A-4F7E-A4B6-CD35C389F697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9" name="Oval 80">
                <a:extLst>
                  <a:ext uri="{FF2B5EF4-FFF2-40B4-BE49-F238E27FC236}">
                    <a16:creationId xmlns:a16="http://schemas.microsoft.com/office/drawing/2014/main" id="{4EDDF99E-93D1-45AF-ADE5-94A8135F489D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0" name="Chevron 60">
                <a:extLst>
                  <a:ext uri="{FF2B5EF4-FFF2-40B4-BE49-F238E27FC236}">
                    <a16:creationId xmlns:a16="http://schemas.microsoft.com/office/drawing/2014/main" id="{DD75A7A8-D9D0-48AA-BF3B-51F7A75295C6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55" name="Group 76">
              <a:extLst>
                <a:ext uri="{FF2B5EF4-FFF2-40B4-BE49-F238E27FC236}">
                  <a16:creationId xmlns:a16="http://schemas.microsoft.com/office/drawing/2014/main" id="{736F874C-2EC5-4665-ABD8-1031F66B8DD0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9224A-36FD-471E-A341-956974CB8EA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F17E5F-6508-49A4-B186-EFB1FF8F6E9C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DDD574-A41F-43BC-8971-9BBF1E71514A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82">
            <a:extLst>
              <a:ext uri="{FF2B5EF4-FFF2-40B4-BE49-F238E27FC236}">
                <a16:creationId xmlns:a16="http://schemas.microsoft.com/office/drawing/2014/main" id="{292A0FA8-B576-4E98-BE90-23CCE06709CE}"/>
              </a:ext>
            </a:extLst>
          </p:cNvPr>
          <p:cNvGrpSpPr/>
          <p:nvPr/>
        </p:nvGrpSpPr>
        <p:grpSpPr>
          <a:xfrm>
            <a:off x="8080074" y="5151796"/>
            <a:ext cx="2207354" cy="893296"/>
            <a:chOff x="9023213" y="2973444"/>
            <a:chExt cx="2207354" cy="893296"/>
          </a:xfrm>
        </p:grpSpPr>
        <p:grpSp>
          <p:nvGrpSpPr>
            <p:cNvPr id="62" name="Group 83">
              <a:extLst>
                <a:ext uri="{FF2B5EF4-FFF2-40B4-BE49-F238E27FC236}">
                  <a16:creationId xmlns:a16="http://schemas.microsoft.com/office/drawing/2014/main" id="{D919F765-EE99-41C2-B7C1-5EC11489F74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67" name="Oval 88">
                <a:extLst>
                  <a:ext uri="{FF2B5EF4-FFF2-40B4-BE49-F238E27FC236}">
                    <a16:creationId xmlns:a16="http://schemas.microsoft.com/office/drawing/2014/main" id="{77BD1AC9-BAE7-4EE3-92D3-A9495D946254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8" name="Chevron 60">
                <a:extLst>
                  <a:ext uri="{FF2B5EF4-FFF2-40B4-BE49-F238E27FC236}">
                    <a16:creationId xmlns:a16="http://schemas.microsoft.com/office/drawing/2014/main" id="{66D365F6-DAC6-4C8E-A146-4EAEEFC1A43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63" name="Group 84">
              <a:extLst>
                <a:ext uri="{FF2B5EF4-FFF2-40B4-BE49-F238E27FC236}">
                  <a16:creationId xmlns:a16="http://schemas.microsoft.com/office/drawing/2014/main" id="{32007FA1-DAAC-49FB-8B82-1F9674DD53B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9042B0-4BF9-490B-B433-4E8587CCFD88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935A7-8E30-40AC-B2A0-CBB570DB4F80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71BC27-D470-4FC6-A6A4-53B006ECC44B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91">
            <a:extLst>
              <a:ext uri="{FF2B5EF4-FFF2-40B4-BE49-F238E27FC236}">
                <a16:creationId xmlns:a16="http://schemas.microsoft.com/office/drawing/2014/main" id="{2E6FCFCA-BC93-49CB-BD95-216487819452}"/>
              </a:ext>
            </a:extLst>
          </p:cNvPr>
          <p:cNvGrpSpPr/>
          <p:nvPr/>
        </p:nvGrpSpPr>
        <p:grpSpPr>
          <a:xfrm flipH="1">
            <a:off x="803576" y="3412455"/>
            <a:ext cx="2207354" cy="893296"/>
            <a:chOff x="9023213" y="2973444"/>
            <a:chExt cx="2207354" cy="893296"/>
          </a:xfrm>
        </p:grpSpPr>
        <p:grpSp>
          <p:nvGrpSpPr>
            <p:cNvPr id="70" name="Group 108">
              <a:extLst>
                <a:ext uri="{FF2B5EF4-FFF2-40B4-BE49-F238E27FC236}">
                  <a16:creationId xmlns:a16="http://schemas.microsoft.com/office/drawing/2014/main" id="{8DEA31B7-7071-457F-BA8F-63E8F00E03D0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75" name="Oval 113">
                <a:extLst>
                  <a:ext uri="{FF2B5EF4-FFF2-40B4-BE49-F238E27FC236}">
                    <a16:creationId xmlns:a16="http://schemas.microsoft.com/office/drawing/2014/main" id="{9F0CFD03-9FBE-4261-808E-4A97DC2D73A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6" name="Chevron 60">
                <a:extLst>
                  <a:ext uri="{FF2B5EF4-FFF2-40B4-BE49-F238E27FC236}">
                    <a16:creationId xmlns:a16="http://schemas.microsoft.com/office/drawing/2014/main" id="{D789CEF9-B5E2-4CB5-8061-0D1F3ADB22A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1" name="Group 109">
              <a:extLst>
                <a:ext uri="{FF2B5EF4-FFF2-40B4-BE49-F238E27FC236}">
                  <a16:creationId xmlns:a16="http://schemas.microsoft.com/office/drawing/2014/main" id="{66F87315-D453-4CE4-A156-02E4695AFD96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EFFB03-0B56-4315-AC5C-5A9852948D60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A5B702A-374C-45EC-9B5A-8B6929DDBE2A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92566A7-6DA1-4691-9F67-22394B905D6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AAFD816B-7F7D-46C0-98C6-C060B42C9CDB}"/>
              </a:ext>
            </a:extLst>
          </p:cNvPr>
          <p:cNvGrpSpPr/>
          <p:nvPr/>
        </p:nvGrpSpPr>
        <p:grpSpPr>
          <a:xfrm flipH="1">
            <a:off x="1907252" y="1673113"/>
            <a:ext cx="2207354" cy="893296"/>
            <a:chOff x="9023213" y="2973444"/>
            <a:chExt cx="2207354" cy="893296"/>
          </a:xfrm>
        </p:grpSpPr>
        <p:grpSp>
          <p:nvGrpSpPr>
            <p:cNvPr id="78" name="Group 101">
              <a:extLst>
                <a:ext uri="{FF2B5EF4-FFF2-40B4-BE49-F238E27FC236}">
                  <a16:creationId xmlns:a16="http://schemas.microsoft.com/office/drawing/2014/main" id="{1601307C-E762-47F5-B4F0-067BCFCF7A1C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83" name="Oval 106">
                <a:extLst>
                  <a:ext uri="{FF2B5EF4-FFF2-40B4-BE49-F238E27FC236}">
                    <a16:creationId xmlns:a16="http://schemas.microsoft.com/office/drawing/2014/main" id="{9547E2F2-012B-4A71-8615-55157B3BAC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4" name="Chevron 60">
                <a:extLst>
                  <a:ext uri="{FF2B5EF4-FFF2-40B4-BE49-F238E27FC236}">
                    <a16:creationId xmlns:a16="http://schemas.microsoft.com/office/drawing/2014/main" id="{BFE07F83-3443-4DDD-8A30-CF7C2FF66C63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9" name="Group 102">
              <a:extLst>
                <a:ext uri="{FF2B5EF4-FFF2-40B4-BE49-F238E27FC236}">
                  <a16:creationId xmlns:a16="http://schemas.microsoft.com/office/drawing/2014/main" id="{118D6A6F-3720-45F8-9E9F-048CA7C9C509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16B0BE-EDB0-4C8A-AA06-A6785A99137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1BC6E69-BC7B-4F3B-9510-E10393F8AEF9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A1CD1BF-855C-468B-9876-D0309CDE63F3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85" name="Group 93">
            <a:extLst>
              <a:ext uri="{FF2B5EF4-FFF2-40B4-BE49-F238E27FC236}">
                <a16:creationId xmlns:a16="http://schemas.microsoft.com/office/drawing/2014/main" id="{A6E8CCB7-C0C0-42FA-AC28-7A9828407066}"/>
              </a:ext>
            </a:extLst>
          </p:cNvPr>
          <p:cNvGrpSpPr/>
          <p:nvPr/>
        </p:nvGrpSpPr>
        <p:grpSpPr>
          <a:xfrm flipH="1">
            <a:off x="1907252" y="5151796"/>
            <a:ext cx="2207354" cy="893296"/>
            <a:chOff x="9023213" y="2973444"/>
            <a:chExt cx="2207354" cy="893296"/>
          </a:xfrm>
        </p:grpSpPr>
        <p:grpSp>
          <p:nvGrpSpPr>
            <p:cNvPr id="86" name="Group 94">
              <a:extLst>
                <a:ext uri="{FF2B5EF4-FFF2-40B4-BE49-F238E27FC236}">
                  <a16:creationId xmlns:a16="http://schemas.microsoft.com/office/drawing/2014/main" id="{B61EBA46-548D-4223-96FC-1F50E05D052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91" name="Oval 99">
                <a:extLst>
                  <a:ext uri="{FF2B5EF4-FFF2-40B4-BE49-F238E27FC236}">
                    <a16:creationId xmlns:a16="http://schemas.microsoft.com/office/drawing/2014/main" id="{42FD7C24-86B0-4268-9208-A8CF8FB5F33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2" name="Chevron 60">
                <a:extLst>
                  <a:ext uri="{FF2B5EF4-FFF2-40B4-BE49-F238E27FC236}">
                    <a16:creationId xmlns:a16="http://schemas.microsoft.com/office/drawing/2014/main" id="{D8B35F6B-BC27-45BA-857F-456B18705FAF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87" name="Group 95">
              <a:extLst>
                <a:ext uri="{FF2B5EF4-FFF2-40B4-BE49-F238E27FC236}">
                  <a16:creationId xmlns:a16="http://schemas.microsoft.com/office/drawing/2014/main" id="{64B90DCF-BF9C-4774-828A-ED60282E2B1E}"/>
                </a:ext>
              </a:extLst>
            </p:cNvPr>
            <p:cNvGrpSpPr/>
            <p:nvPr/>
          </p:nvGrpSpPr>
          <p:grpSpPr>
            <a:xfrm>
              <a:off x="9300212" y="2973444"/>
              <a:ext cx="1930355" cy="893296"/>
              <a:chOff x="2140088" y="4456378"/>
              <a:chExt cx="1930355" cy="893296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8D0304B-B9F2-4B5B-8A87-389F2C505B51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Simply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44E021-BEA3-41C1-82E6-E9D54512AA33}"/>
                  </a:ext>
                </a:extLst>
              </p:cNvPr>
              <p:cNvSpPr txBox="1"/>
              <p:nvPr/>
            </p:nvSpPr>
            <p:spPr>
              <a:xfrm>
                <a:off x="2140088" y="476415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Modern PowerPoint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02BDA22-D4E9-4057-9008-CEB1F0D868F1}"/>
                  </a:ext>
                </a:extLst>
              </p:cNvPr>
              <p:cNvSpPr txBox="1"/>
              <p:nvPr/>
            </p:nvSpPr>
            <p:spPr>
              <a:xfrm>
                <a:off x="2140088" y="5072675"/>
                <a:ext cx="19303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PowerPoint  Presentation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614580" y="2921169"/>
            <a:ext cx="53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B74A4-B220-426D-8029-EA5367AB5338}"/>
              </a:ext>
            </a:extLst>
          </p:cNvPr>
          <p:cNvSpPr txBox="1"/>
          <p:nvPr/>
        </p:nvSpPr>
        <p:spPr>
          <a:xfrm>
            <a:off x="841926" y="4906173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 Quality 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Professional PPT </a:t>
            </a:r>
            <a:r>
              <a:rPr lang="en-US" altLang="ko-KR" sz="2800" dirty="0"/>
              <a:t>Presentation</a:t>
            </a:r>
            <a:endParaRPr lang="ko-KR" altLang="en-US" sz="2800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41D206BB-3FB1-4556-B8CE-46B5F30382DE}"/>
              </a:ext>
            </a:extLst>
          </p:cNvPr>
          <p:cNvSpPr/>
          <p:nvPr/>
        </p:nvSpPr>
        <p:spPr>
          <a:xfrm>
            <a:off x="2297428" y="1192192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9D775-91C2-44F8-AE5C-68B75725BC68}"/>
              </a:ext>
            </a:extLst>
          </p:cNvPr>
          <p:cNvSpPr txBox="1"/>
          <p:nvPr/>
        </p:nvSpPr>
        <p:spPr>
          <a:xfrm>
            <a:off x="841926" y="5831640"/>
            <a:ext cx="52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3C18AC-9F1A-40C4-93F2-374D45CA7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A6234F14-1909-47D2-97B2-3B2D6E4F9603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9190E-DE13-43E6-A35F-793C7C67D41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5CCF3-EA42-46C6-89E8-CC8EEEC58D29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14DE5370-A539-43C7-A49B-998070C3BFDD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84C0D-6FD5-4DA6-87EA-332BCE60EE73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CC3FC-2B28-48F4-B429-9697D28138CC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62694B88-68D5-463F-AC6A-D16C7597368F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B431-0DEE-4907-8118-00B91DD2EA73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1966DB-123E-4E26-A5B4-034B932E6B21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49CEED66-0AAF-4137-B027-4078B004A0F7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618BF-6F7C-4B02-8D0C-1A3B00A10E79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12CB7-53A2-4D26-B1F7-B619162E747C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44DA2B88-7069-4D5D-A735-6EB7C2A23336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1E910-8952-4D9F-AC4C-3251A7351EF4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64679-F3B3-4E90-8309-B2DCCF66154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6BFA6243-35D7-4BDF-8767-D4C3389DCFFD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A7B14-2A57-4AD0-BFE1-5A97EE1C91B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E2C7A-4D4F-4907-90CB-87AA7235876F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AF8647A-B5DE-4A90-823F-11CC1DD36355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7278F2-733A-479E-82AD-B1AF7036756E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399DD-0786-45C2-9FE4-C66ADD950C5E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98121FB6-FF74-404B-8D83-5BADD935C02C}"/>
              </a:ext>
            </a:extLst>
          </p:cNvPr>
          <p:cNvGrpSpPr/>
          <p:nvPr/>
        </p:nvGrpSpPr>
        <p:grpSpPr>
          <a:xfrm>
            <a:off x="5187124" y="2895242"/>
            <a:ext cx="1817752" cy="1297830"/>
            <a:chOff x="4477067" y="3209349"/>
            <a:chExt cx="1130986" cy="807495"/>
          </a:xfrm>
        </p:grpSpPr>
        <p:grpSp>
          <p:nvGrpSpPr>
            <p:cNvPr id="50" name="Group 40">
              <a:extLst>
                <a:ext uri="{FF2B5EF4-FFF2-40B4-BE49-F238E27FC236}">
                  <a16:creationId xmlns:a16="http://schemas.microsoft.com/office/drawing/2014/main" id="{43C9224F-909B-412F-B23D-F25EC81CD6D3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24">
                <a:extLst>
                  <a:ext uri="{FF2B5EF4-FFF2-40B4-BE49-F238E27FC236}">
                    <a16:creationId xmlns:a16="http://schemas.microsoft.com/office/drawing/2014/main" id="{CA9F2D29-9A57-4FAA-8349-201524537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31">
                <a:extLst>
                  <a:ext uri="{FF2B5EF4-FFF2-40B4-BE49-F238E27FC236}">
                    <a16:creationId xmlns:a16="http://schemas.microsoft.com/office/drawing/2014/main" id="{06858468-F758-420B-AFCB-57F821D0E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CF89130A-6ADF-4A81-9688-F9F21581D3FE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41">
              <a:extLst>
                <a:ext uri="{FF2B5EF4-FFF2-40B4-BE49-F238E27FC236}">
                  <a16:creationId xmlns:a16="http://schemas.microsoft.com/office/drawing/2014/main" id="{2FDA4A72-2F0D-4633-B1EA-C3FEDC507D79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42">
                <a:extLst>
                  <a:ext uri="{FF2B5EF4-FFF2-40B4-BE49-F238E27FC236}">
                    <a16:creationId xmlns:a16="http://schemas.microsoft.com/office/drawing/2014/main" id="{6DF5D3BF-07BB-4576-BBE0-D9E4F8A0E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43">
                <a:extLst>
                  <a:ext uri="{FF2B5EF4-FFF2-40B4-BE49-F238E27FC236}">
                    <a16:creationId xmlns:a16="http://schemas.microsoft.com/office/drawing/2014/main" id="{D89C6436-2B9D-43B9-9175-CF620E68B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2A0BFA2-6B4C-4B5F-9D54-C0CE24B9F5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209349"/>
              <a:ext cx="913718" cy="492296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AE34BD1-B1FA-4982-9BF0-C9E0CA00F261}"/>
              </a:ext>
            </a:extLst>
          </p:cNvPr>
          <p:cNvGrpSpPr/>
          <p:nvPr/>
        </p:nvGrpSpPr>
        <p:grpSpPr>
          <a:xfrm>
            <a:off x="8355110" y="2744227"/>
            <a:ext cx="2477247" cy="1442572"/>
            <a:chOff x="7884847" y="2724468"/>
            <a:chExt cx="2477247" cy="1442572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58D935-0F7D-4122-977A-F9E2F8F45BF0}"/>
                </a:ext>
              </a:extLst>
            </p:cNvPr>
            <p:cNvSpPr/>
            <p:nvPr/>
          </p:nvSpPr>
          <p:spPr>
            <a:xfrm>
              <a:off x="7884847" y="2724468"/>
              <a:ext cx="2477247" cy="1442572"/>
            </a:xfrm>
            <a:custGeom>
              <a:avLst/>
              <a:gdLst>
                <a:gd name="connsiteX0" fmla="*/ 2183863 w 2477247"/>
                <a:gd name="connsiteY0" fmla="*/ 527767 h 1442572"/>
                <a:gd name="connsiteX1" fmla="*/ 2016636 w 2477247"/>
                <a:gd name="connsiteY1" fmla="*/ 706361 h 1442572"/>
                <a:gd name="connsiteX2" fmla="*/ 2302180 w 2477247"/>
                <a:gd name="connsiteY2" fmla="*/ 706361 h 1442572"/>
                <a:gd name="connsiteX3" fmla="*/ 2302180 w 2477247"/>
                <a:gd name="connsiteY3" fmla="*/ 704598 h 1442572"/>
                <a:gd name="connsiteX4" fmla="*/ 2389714 w 2477247"/>
                <a:gd name="connsiteY4" fmla="*/ 617064 h 1442572"/>
                <a:gd name="connsiteX5" fmla="*/ 2302180 w 2477247"/>
                <a:gd name="connsiteY5" fmla="*/ 529530 h 1442572"/>
                <a:gd name="connsiteX6" fmla="*/ 2302180 w 2477247"/>
                <a:gd name="connsiteY6" fmla="*/ 527767 h 1442572"/>
                <a:gd name="connsiteX7" fmla="*/ 26677 w 2477247"/>
                <a:gd name="connsiteY7" fmla="*/ 0 h 1442572"/>
                <a:gd name="connsiteX8" fmla="*/ 2433766 w 2477247"/>
                <a:gd name="connsiteY8" fmla="*/ 0 h 1442572"/>
                <a:gd name="connsiteX9" fmla="*/ 2460443 w 2477247"/>
                <a:gd name="connsiteY9" fmla="*/ 26677 h 1442572"/>
                <a:gd name="connsiteX10" fmla="*/ 2460443 w 2477247"/>
                <a:gd name="connsiteY10" fmla="*/ 232385 h 1442572"/>
                <a:gd name="connsiteX11" fmla="*/ 2460443 w 2477247"/>
                <a:gd name="connsiteY11" fmla="*/ 235867 h 1442572"/>
                <a:gd name="connsiteX12" fmla="*/ 2457183 w 2477247"/>
                <a:gd name="connsiteY12" fmla="*/ 235867 h 1442572"/>
                <a:gd name="connsiteX13" fmla="*/ 2264173 w 2477247"/>
                <a:gd name="connsiteY13" fmla="*/ 441997 h 1442572"/>
                <a:gd name="connsiteX14" fmla="*/ 2302180 w 2477247"/>
                <a:gd name="connsiteY14" fmla="*/ 441997 h 1442572"/>
                <a:gd name="connsiteX15" fmla="*/ 2304524 w 2477247"/>
                <a:gd name="connsiteY15" fmla="*/ 441997 h 1442572"/>
                <a:gd name="connsiteX16" fmla="*/ 2304524 w 2477247"/>
                <a:gd name="connsiteY16" fmla="*/ 442234 h 1442572"/>
                <a:gd name="connsiteX17" fmla="*/ 2337463 w 2477247"/>
                <a:gd name="connsiteY17" fmla="*/ 445554 h 1442572"/>
                <a:gd name="connsiteX18" fmla="*/ 2477247 w 2477247"/>
                <a:gd name="connsiteY18" fmla="*/ 617064 h 1442572"/>
                <a:gd name="connsiteX19" fmla="*/ 2337463 w 2477247"/>
                <a:gd name="connsiteY19" fmla="*/ 788574 h 1442572"/>
                <a:gd name="connsiteX20" fmla="*/ 2304524 w 2477247"/>
                <a:gd name="connsiteY20" fmla="*/ 791895 h 1442572"/>
                <a:gd name="connsiteX21" fmla="*/ 2304524 w 2477247"/>
                <a:gd name="connsiteY21" fmla="*/ 792131 h 1442572"/>
                <a:gd name="connsiteX22" fmla="*/ 2302180 w 2477247"/>
                <a:gd name="connsiteY22" fmla="*/ 792131 h 1442572"/>
                <a:gd name="connsiteX23" fmla="*/ 1936325 w 2477247"/>
                <a:gd name="connsiteY23" fmla="*/ 792131 h 1442572"/>
                <a:gd name="connsiteX24" fmla="*/ 1537847 w 2477247"/>
                <a:gd name="connsiteY24" fmla="*/ 1217697 h 1442572"/>
                <a:gd name="connsiteX25" fmla="*/ 1537847 w 2477247"/>
                <a:gd name="connsiteY25" fmla="*/ 1442572 h 1442572"/>
                <a:gd name="connsiteX26" fmla="*/ 929169 w 2477247"/>
                <a:gd name="connsiteY26" fmla="*/ 1442572 h 1442572"/>
                <a:gd name="connsiteX27" fmla="*/ 929169 w 2477247"/>
                <a:gd name="connsiteY27" fmla="*/ 1224716 h 1442572"/>
                <a:gd name="connsiteX28" fmla="*/ 3260 w 2477247"/>
                <a:gd name="connsiteY28" fmla="*/ 235867 h 1442572"/>
                <a:gd name="connsiteX29" fmla="*/ 0 w 2477247"/>
                <a:gd name="connsiteY29" fmla="*/ 235867 h 1442572"/>
                <a:gd name="connsiteX30" fmla="*/ 0 w 2477247"/>
                <a:gd name="connsiteY30" fmla="*/ 232385 h 1442572"/>
                <a:gd name="connsiteX31" fmla="*/ 0 w 2477247"/>
                <a:gd name="connsiteY31" fmla="*/ 26677 h 1442572"/>
                <a:gd name="connsiteX32" fmla="*/ 26677 w 2477247"/>
                <a:gd name="connsiteY32" fmla="*/ 0 h 14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7247" h="1442572">
                  <a:moveTo>
                    <a:pt x="2183863" y="527767"/>
                  </a:moveTo>
                  <a:lnTo>
                    <a:pt x="2016636" y="706361"/>
                  </a:lnTo>
                  <a:lnTo>
                    <a:pt x="2302180" y="706361"/>
                  </a:lnTo>
                  <a:lnTo>
                    <a:pt x="2302180" y="704598"/>
                  </a:lnTo>
                  <a:cubicBezTo>
                    <a:pt x="2350524" y="704598"/>
                    <a:pt x="2389714" y="665408"/>
                    <a:pt x="2389714" y="617064"/>
                  </a:cubicBezTo>
                  <a:cubicBezTo>
                    <a:pt x="2389714" y="568720"/>
                    <a:pt x="2350524" y="529530"/>
                    <a:pt x="2302180" y="529530"/>
                  </a:cubicBezTo>
                  <a:lnTo>
                    <a:pt x="2302180" y="527767"/>
                  </a:lnTo>
                  <a:close/>
                  <a:moveTo>
                    <a:pt x="26677" y="0"/>
                  </a:moveTo>
                  <a:lnTo>
                    <a:pt x="2433766" y="0"/>
                  </a:lnTo>
                  <a:cubicBezTo>
                    <a:pt x="2448499" y="0"/>
                    <a:pt x="2460443" y="11944"/>
                    <a:pt x="2460443" y="26677"/>
                  </a:cubicBezTo>
                  <a:lnTo>
                    <a:pt x="2460443" y="232385"/>
                  </a:lnTo>
                  <a:lnTo>
                    <a:pt x="2460443" y="235867"/>
                  </a:lnTo>
                  <a:lnTo>
                    <a:pt x="2457183" y="235867"/>
                  </a:lnTo>
                  <a:lnTo>
                    <a:pt x="2264173" y="441997"/>
                  </a:lnTo>
                  <a:lnTo>
                    <a:pt x="2302180" y="441997"/>
                  </a:lnTo>
                  <a:lnTo>
                    <a:pt x="2304524" y="441997"/>
                  </a:lnTo>
                  <a:lnTo>
                    <a:pt x="2304524" y="442234"/>
                  </a:lnTo>
                  <a:lnTo>
                    <a:pt x="2337463" y="445554"/>
                  </a:lnTo>
                  <a:cubicBezTo>
                    <a:pt x="2417237" y="461878"/>
                    <a:pt x="2477247" y="532463"/>
                    <a:pt x="2477247" y="617064"/>
                  </a:cubicBezTo>
                  <a:cubicBezTo>
                    <a:pt x="2477247" y="701665"/>
                    <a:pt x="2417237" y="772250"/>
                    <a:pt x="2337463" y="788574"/>
                  </a:cubicBezTo>
                  <a:lnTo>
                    <a:pt x="2304524" y="791895"/>
                  </a:lnTo>
                  <a:lnTo>
                    <a:pt x="2304524" y="792131"/>
                  </a:lnTo>
                  <a:lnTo>
                    <a:pt x="2302180" y="792131"/>
                  </a:lnTo>
                  <a:lnTo>
                    <a:pt x="1936325" y="792131"/>
                  </a:lnTo>
                  <a:lnTo>
                    <a:pt x="1537847" y="1217697"/>
                  </a:lnTo>
                  <a:lnTo>
                    <a:pt x="1537847" y="1442572"/>
                  </a:lnTo>
                  <a:lnTo>
                    <a:pt x="929169" y="1442572"/>
                  </a:lnTo>
                  <a:lnTo>
                    <a:pt x="929169" y="1224716"/>
                  </a:lnTo>
                  <a:lnTo>
                    <a:pt x="3260" y="235867"/>
                  </a:lnTo>
                  <a:lnTo>
                    <a:pt x="0" y="235867"/>
                  </a:lnTo>
                  <a:lnTo>
                    <a:pt x="0" y="232385"/>
                  </a:lnTo>
                  <a:lnTo>
                    <a:pt x="0" y="26677"/>
                  </a:lnTo>
                  <a:cubicBezTo>
                    <a:pt x="0" y="11944"/>
                    <a:pt x="11944" y="0"/>
                    <a:pt x="266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9E5A699E-AC20-4E5A-B852-406A02AE551E}"/>
                </a:ext>
              </a:extLst>
            </p:cNvPr>
            <p:cNvSpPr/>
            <p:nvPr/>
          </p:nvSpPr>
          <p:spPr>
            <a:xfrm>
              <a:off x="7884847" y="2874565"/>
              <a:ext cx="2460443" cy="857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Graphic 95">
            <a:extLst>
              <a:ext uri="{FF2B5EF4-FFF2-40B4-BE49-F238E27FC236}">
                <a16:creationId xmlns:a16="http://schemas.microsoft.com/office/drawing/2014/main" id="{3CCE6C6E-9BB5-4F26-949D-FFD34E9E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797" y="1891778"/>
            <a:ext cx="1211409" cy="669831"/>
          </a:xfrm>
          <a:prstGeom prst="rect">
            <a:avLst/>
          </a:prstGeom>
        </p:spPr>
      </p:pic>
      <p:pic>
        <p:nvPicPr>
          <p:cNvPr id="52" name="Graphic 95">
            <a:extLst>
              <a:ext uri="{FF2B5EF4-FFF2-40B4-BE49-F238E27FC236}">
                <a16:creationId xmlns:a16="http://schemas.microsoft.com/office/drawing/2014/main" id="{EAB05A65-E53E-4E84-8AFB-2B6DB518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064" y="1167705"/>
            <a:ext cx="1415563" cy="782715"/>
          </a:xfrm>
          <a:prstGeom prst="rect">
            <a:avLst/>
          </a:prstGeom>
        </p:spPr>
      </p:pic>
      <p:pic>
        <p:nvPicPr>
          <p:cNvPr id="53" name="Graphic 95">
            <a:extLst>
              <a:ext uri="{FF2B5EF4-FFF2-40B4-BE49-F238E27FC236}">
                <a16:creationId xmlns:a16="http://schemas.microsoft.com/office/drawing/2014/main" id="{AE4A72E4-2B7B-4599-83B9-8AD2B1C8B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845" y="2082130"/>
            <a:ext cx="1081238" cy="597855"/>
          </a:xfrm>
          <a:prstGeom prst="rect">
            <a:avLst/>
          </a:prstGeom>
        </p:spPr>
      </p:pic>
      <p:pic>
        <p:nvPicPr>
          <p:cNvPr id="54" name="Graphic 95">
            <a:extLst>
              <a:ext uri="{FF2B5EF4-FFF2-40B4-BE49-F238E27FC236}">
                <a16:creationId xmlns:a16="http://schemas.microsoft.com/office/drawing/2014/main" id="{0B9D2A41-E171-4EA9-918C-8C3A7E3A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266" y="1322899"/>
            <a:ext cx="1415562" cy="782715"/>
          </a:xfrm>
          <a:prstGeom prst="rect">
            <a:avLst/>
          </a:prstGeom>
        </p:spPr>
      </p:pic>
      <p:pic>
        <p:nvPicPr>
          <p:cNvPr id="55" name="Graphic 95">
            <a:extLst>
              <a:ext uri="{FF2B5EF4-FFF2-40B4-BE49-F238E27FC236}">
                <a16:creationId xmlns:a16="http://schemas.microsoft.com/office/drawing/2014/main" id="{B8FE43E2-0B02-4742-85A7-D542EFD5F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457" y="957366"/>
            <a:ext cx="805618" cy="445455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C7CEDF7-8141-4CCA-B843-9C8AE2FCBDAB}"/>
              </a:ext>
            </a:extLst>
          </p:cNvPr>
          <p:cNvSpPr/>
          <p:nvPr/>
        </p:nvSpPr>
        <p:spPr>
          <a:xfrm>
            <a:off x="9335266" y="4208120"/>
            <a:ext cx="485424" cy="484201"/>
          </a:xfrm>
          <a:custGeom>
            <a:avLst/>
            <a:gdLst>
              <a:gd name="connsiteX0" fmla="*/ 1802423 w 3219215"/>
              <a:gd name="connsiteY0" fmla="*/ 0 h 3211105"/>
              <a:gd name="connsiteX1" fmla="*/ 1896413 w 3219215"/>
              <a:gd name="connsiteY1" fmla="*/ 15474 h 3211105"/>
              <a:gd name="connsiteX2" fmla="*/ 1944947 w 3219215"/>
              <a:gd name="connsiteY2" fmla="*/ 72273 h 3211105"/>
              <a:gd name="connsiteX3" fmla="*/ 1943803 w 3219215"/>
              <a:gd name="connsiteY3" fmla="*/ 234843 h 3211105"/>
              <a:gd name="connsiteX4" fmla="*/ 1975456 w 3219215"/>
              <a:gd name="connsiteY4" fmla="*/ 282761 h 3211105"/>
              <a:gd name="connsiteX5" fmla="*/ 2115254 w 3219215"/>
              <a:gd name="connsiteY5" fmla="*/ 322941 h 3211105"/>
              <a:gd name="connsiteX6" fmla="*/ 2211178 w 3219215"/>
              <a:gd name="connsiteY6" fmla="*/ 214181 h 3211105"/>
              <a:gd name="connsiteX7" fmla="*/ 2359943 w 3219215"/>
              <a:gd name="connsiteY7" fmla="*/ 178748 h 3211105"/>
              <a:gd name="connsiteX8" fmla="*/ 2413049 w 3219215"/>
              <a:gd name="connsiteY8" fmla="*/ 302983 h 3211105"/>
              <a:gd name="connsiteX9" fmla="*/ 2372516 w 3219215"/>
              <a:gd name="connsiteY9" fmla="*/ 437505 h 3211105"/>
              <a:gd name="connsiteX10" fmla="*/ 2382012 w 3219215"/>
              <a:gd name="connsiteY10" fmla="*/ 477246 h 3211105"/>
              <a:gd name="connsiteX11" fmla="*/ 2502291 w 3219215"/>
              <a:gd name="connsiteY11" fmla="*/ 571588 h 3211105"/>
              <a:gd name="connsiteX12" fmla="*/ 2705745 w 3219215"/>
              <a:gd name="connsiteY12" fmla="*/ 439000 h 3211105"/>
              <a:gd name="connsiteX13" fmla="*/ 2843520 w 3219215"/>
              <a:gd name="connsiteY13" fmla="*/ 565873 h 3211105"/>
              <a:gd name="connsiteX14" fmla="*/ 2689215 w 3219215"/>
              <a:gd name="connsiteY14" fmla="*/ 775306 h 3211105"/>
              <a:gd name="connsiteX15" fmla="*/ 2770017 w 3219215"/>
              <a:gd name="connsiteY15" fmla="*/ 898662 h 3211105"/>
              <a:gd name="connsiteX16" fmla="*/ 2811253 w 3219215"/>
              <a:gd name="connsiteY16" fmla="*/ 914136 h 3211105"/>
              <a:gd name="connsiteX17" fmla="*/ 3033962 w 3219215"/>
              <a:gd name="connsiteY17" fmla="*/ 861382 h 3211105"/>
              <a:gd name="connsiteX18" fmla="*/ 3112829 w 3219215"/>
              <a:gd name="connsiteY18" fmla="*/ 1026150 h 3211105"/>
              <a:gd name="connsiteX19" fmla="*/ 2934785 w 3219215"/>
              <a:gd name="connsiteY19" fmla="*/ 1147220 h 3211105"/>
              <a:gd name="connsiteX20" fmla="*/ 2906649 w 3219215"/>
              <a:gd name="connsiteY20" fmla="*/ 1220460 h 3211105"/>
              <a:gd name="connsiteX21" fmla="*/ 2917903 w 3219215"/>
              <a:gd name="connsiteY21" fmla="*/ 1262839 h 3211105"/>
              <a:gd name="connsiteX22" fmla="*/ 3022883 w 3219215"/>
              <a:gd name="connsiteY22" fmla="*/ 1352872 h 3211105"/>
              <a:gd name="connsiteX23" fmla="*/ 3199433 w 3219215"/>
              <a:gd name="connsiteY23" fmla="*/ 1370633 h 3211105"/>
              <a:gd name="connsiteX24" fmla="*/ 3219216 w 3219215"/>
              <a:gd name="connsiteY24" fmla="*/ 1547974 h 3211105"/>
              <a:gd name="connsiteX25" fmla="*/ 3000463 w 3219215"/>
              <a:gd name="connsiteY25" fmla="*/ 1612509 h 3211105"/>
              <a:gd name="connsiteX26" fmla="*/ 2953952 w 3219215"/>
              <a:gd name="connsiteY26" fmla="*/ 1668956 h 3211105"/>
              <a:gd name="connsiteX27" fmla="*/ 2952281 w 3219215"/>
              <a:gd name="connsiteY27" fmla="*/ 1788619 h 3211105"/>
              <a:gd name="connsiteX28" fmla="*/ 3058756 w 3219215"/>
              <a:gd name="connsiteY28" fmla="*/ 1843659 h 3211105"/>
              <a:gd name="connsiteX29" fmla="*/ 3187827 w 3219215"/>
              <a:gd name="connsiteY29" fmla="*/ 1900457 h 3211105"/>
              <a:gd name="connsiteX30" fmla="*/ 3146415 w 3219215"/>
              <a:gd name="connsiteY30" fmla="*/ 2061445 h 3211105"/>
              <a:gd name="connsiteX31" fmla="*/ 3111950 w 3219215"/>
              <a:gd name="connsiteY31" fmla="*/ 2075864 h 3211105"/>
              <a:gd name="connsiteX32" fmla="*/ 2910078 w 3219215"/>
              <a:gd name="connsiteY32" fmla="*/ 2064522 h 3211105"/>
              <a:gd name="connsiteX33" fmla="*/ 2863303 w 3219215"/>
              <a:gd name="connsiteY33" fmla="*/ 2092218 h 3211105"/>
              <a:gd name="connsiteX34" fmla="*/ 2804658 w 3219215"/>
              <a:gd name="connsiteY34" fmla="*/ 2215925 h 3211105"/>
              <a:gd name="connsiteX35" fmla="*/ 3003101 w 3219215"/>
              <a:gd name="connsiteY35" fmla="*/ 2402498 h 3211105"/>
              <a:gd name="connsiteX36" fmla="*/ 2902341 w 3219215"/>
              <a:gd name="connsiteY36" fmla="*/ 2559001 h 3211105"/>
              <a:gd name="connsiteX37" fmla="*/ 2693611 w 3219215"/>
              <a:gd name="connsiteY37" fmla="*/ 2467561 h 3211105"/>
              <a:gd name="connsiteX38" fmla="*/ 2626614 w 3219215"/>
              <a:gd name="connsiteY38" fmla="*/ 2480750 h 3211105"/>
              <a:gd name="connsiteX39" fmla="*/ 2546956 w 3219215"/>
              <a:gd name="connsiteY39" fmla="*/ 2575883 h 3211105"/>
              <a:gd name="connsiteX40" fmla="*/ 2599534 w 3219215"/>
              <a:gd name="connsiteY40" fmla="*/ 2687633 h 3211105"/>
              <a:gd name="connsiteX41" fmla="*/ 2667059 w 3219215"/>
              <a:gd name="connsiteY41" fmla="*/ 2814242 h 3211105"/>
              <a:gd name="connsiteX42" fmla="*/ 2521019 w 3219215"/>
              <a:gd name="connsiteY42" fmla="*/ 2928982 h 3211105"/>
              <a:gd name="connsiteX43" fmla="*/ 2349129 w 3219215"/>
              <a:gd name="connsiteY43" fmla="*/ 2774325 h 3211105"/>
              <a:gd name="connsiteX44" fmla="*/ 2285473 w 3219215"/>
              <a:gd name="connsiteY44" fmla="*/ 2765269 h 3211105"/>
              <a:gd name="connsiteX45" fmla="*/ 2179437 w 3219215"/>
              <a:gd name="connsiteY45" fmla="*/ 2836135 h 3211105"/>
              <a:gd name="connsiteX46" fmla="*/ 2192362 w 3219215"/>
              <a:gd name="connsiteY46" fmla="*/ 2959843 h 3211105"/>
              <a:gd name="connsiteX47" fmla="*/ 2213727 w 3219215"/>
              <a:gd name="connsiteY47" fmla="*/ 3088562 h 3211105"/>
              <a:gd name="connsiteX48" fmla="*/ 2200979 w 3219215"/>
              <a:gd name="connsiteY48" fmla="*/ 3097354 h 3211105"/>
              <a:gd name="connsiteX49" fmla="*/ 2039728 w 3219215"/>
              <a:gd name="connsiteY49" fmla="*/ 3157230 h 3211105"/>
              <a:gd name="connsiteX50" fmla="*/ 1929208 w 3219215"/>
              <a:gd name="connsiteY50" fmla="*/ 2958260 h 3211105"/>
              <a:gd name="connsiteX51" fmla="*/ 1870564 w 3219215"/>
              <a:gd name="connsiteY51" fmla="*/ 2928102 h 3211105"/>
              <a:gd name="connsiteX52" fmla="*/ 1725139 w 3219215"/>
              <a:gd name="connsiteY52" fmla="*/ 3060954 h 3211105"/>
              <a:gd name="connsiteX53" fmla="*/ 1695597 w 3219215"/>
              <a:gd name="connsiteY53" fmla="*/ 3210687 h 3211105"/>
              <a:gd name="connsiteX54" fmla="*/ 1531884 w 3219215"/>
              <a:gd name="connsiteY54" fmla="*/ 3209280 h 3211105"/>
              <a:gd name="connsiteX55" fmla="*/ 1505419 w 3219215"/>
              <a:gd name="connsiteY55" fmla="*/ 3178859 h 3211105"/>
              <a:gd name="connsiteX56" fmla="*/ 1467172 w 3219215"/>
              <a:gd name="connsiteY56" fmla="*/ 2984989 h 3211105"/>
              <a:gd name="connsiteX57" fmla="*/ 1426552 w 3219215"/>
              <a:gd name="connsiteY57" fmla="*/ 2943665 h 3211105"/>
              <a:gd name="connsiteX58" fmla="*/ 1303460 w 3219215"/>
              <a:gd name="connsiteY58" fmla="*/ 2930476 h 3211105"/>
              <a:gd name="connsiteX59" fmla="*/ 1237078 w 3219215"/>
              <a:gd name="connsiteY59" fmla="*/ 3035193 h 3211105"/>
              <a:gd name="connsiteX60" fmla="*/ 1167970 w 3219215"/>
              <a:gd name="connsiteY60" fmla="*/ 3142811 h 3211105"/>
              <a:gd name="connsiteX61" fmla="*/ 1044790 w 3219215"/>
              <a:gd name="connsiteY61" fmla="*/ 3112477 h 3211105"/>
              <a:gd name="connsiteX62" fmla="*/ 991948 w 3219215"/>
              <a:gd name="connsiteY62" fmla="*/ 3095156 h 3211105"/>
              <a:gd name="connsiteX63" fmla="*/ 1025447 w 3219215"/>
              <a:gd name="connsiteY63" fmla="*/ 2872447 h 3211105"/>
              <a:gd name="connsiteX64" fmla="*/ 1000037 w 3219215"/>
              <a:gd name="connsiteY64" fmla="*/ 2816352 h 3211105"/>
              <a:gd name="connsiteX65" fmla="*/ 888287 w 3219215"/>
              <a:gd name="connsiteY65" fmla="*/ 2762631 h 3211105"/>
              <a:gd name="connsiteX66" fmla="*/ 795088 w 3219215"/>
              <a:gd name="connsiteY66" fmla="*/ 2837366 h 3211105"/>
              <a:gd name="connsiteX67" fmla="*/ 694329 w 3219215"/>
              <a:gd name="connsiteY67" fmla="*/ 2928718 h 3211105"/>
              <a:gd name="connsiteX68" fmla="*/ 618891 w 3219215"/>
              <a:gd name="connsiteY68" fmla="*/ 2869546 h 3211105"/>
              <a:gd name="connsiteX69" fmla="*/ 546090 w 3219215"/>
              <a:gd name="connsiteY69" fmla="*/ 2812308 h 3211105"/>
              <a:gd name="connsiteX70" fmla="*/ 648609 w 3219215"/>
              <a:gd name="connsiteY70" fmla="*/ 2610876 h 3211105"/>
              <a:gd name="connsiteX71" fmla="*/ 640696 w 3219215"/>
              <a:gd name="connsiteY71" fmla="*/ 2557682 h 3211105"/>
              <a:gd name="connsiteX72" fmla="*/ 551278 w 3219215"/>
              <a:gd name="connsiteY72" fmla="*/ 2462022 h 3211105"/>
              <a:gd name="connsiteX73" fmla="*/ 316347 w 3219215"/>
              <a:gd name="connsiteY73" fmla="*/ 2560760 h 3211105"/>
              <a:gd name="connsiteX74" fmla="*/ 208905 w 3219215"/>
              <a:gd name="connsiteY74" fmla="*/ 2405224 h 3211105"/>
              <a:gd name="connsiteX75" fmla="*/ 370244 w 3219215"/>
              <a:gd name="connsiteY75" fmla="*/ 2253117 h 3211105"/>
              <a:gd name="connsiteX76" fmla="*/ 382553 w 3219215"/>
              <a:gd name="connsiteY76" fmla="*/ 2200451 h 3211105"/>
              <a:gd name="connsiteX77" fmla="*/ 208993 w 3219215"/>
              <a:gd name="connsiteY77" fmla="*/ 2085184 h 3211105"/>
              <a:gd name="connsiteX78" fmla="*/ 187012 w 3219215"/>
              <a:gd name="connsiteY78" fmla="*/ 2085887 h 3211105"/>
              <a:gd name="connsiteX79" fmla="*/ 81681 w 3219215"/>
              <a:gd name="connsiteY79" fmla="*/ 2083777 h 3211105"/>
              <a:gd name="connsiteX80" fmla="*/ 47478 w 3219215"/>
              <a:gd name="connsiteY80" fmla="*/ 1982929 h 3211105"/>
              <a:gd name="connsiteX81" fmla="*/ 30070 w 3219215"/>
              <a:gd name="connsiteY81" fmla="*/ 1911448 h 3211105"/>
              <a:gd name="connsiteX82" fmla="*/ 222006 w 3219215"/>
              <a:gd name="connsiteY82" fmla="*/ 1822997 h 3211105"/>
              <a:gd name="connsiteX83" fmla="*/ 252779 w 3219215"/>
              <a:gd name="connsiteY83" fmla="*/ 1769628 h 3211105"/>
              <a:gd name="connsiteX84" fmla="*/ 248471 w 3219215"/>
              <a:gd name="connsiteY84" fmla="*/ 1721446 h 3211105"/>
              <a:gd name="connsiteX85" fmla="*/ 165120 w 3219215"/>
              <a:gd name="connsiteY85" fmla="*/ 1619367 h 3211105"/>
              <a:gd name="connsiteX86" fmla="*/ 0 w 3219215"/>
              <a:gd name="connsiteY86" fmla="*/ 1573823 h 3211105"/>
              <a:gd name="connsiteX87" fmla="*/ 0 w 3219215"/>
              <a:gd name="connsiteY87" fmla="*/ 1521069 h 3211105"/>
              <a:gd name="connsiteX88" fmla="*/ 19431 w 3219215"/>
              <a:gd name="connsiteY88" fmla="*/ 1383382 h 3211105"/>
              <a:gd name="connsiteX89" fmla="*/ 122213 w 3219215"/>
              <a:gd name="connsiteY89" fmla="*/ 1372040 h 3211105"/>
              <a:gd name="connsiteX90" fmla="*/ 292432 w 3219215"/>
              <a:gd name="connsiteY90" fmla="*/ 1219933 h 3211105"/>
              <a:gd name="connsiteX91" fmla="*/ 271506 w 3219215"/>
              <a:gd name="connsiteY91" fmla="*/ 1170872 h 3211105"/>
              <a:gd name="connsiteX92" fmla="*/ 96100 w 3219215"/>
              <a:gd name="connsiteY92" fmla="*/ 1058594 h 3211105"/>
              <a:gd name="connsiteX93" fmla="*/ 168812 w 3219215"/>
              <a:gd name="connsiteY93" fmla="*/ 880462 h 3211105"/>
              <a:gd name="connsiteX94" fmla="*/ 377981 w 3219215"/>
              <a:gd name="connsiteY94" fmla="*/ 927325 h 3211105"/>
              <a:gd name="connsiteX95" fmla="*/ 417898 w 3219215"/>
              <a:gd name="connsiteY95" fmla="*/ 915807 h 3211105"/>
              <a:gd name="connsiteX96" fmla="*/ 501074 w 3219215"/>
              <a:gd name="connsiteY96" fmla="*/ 791484 h 3211105"/>
              <a:gd name="connsiteX97" fmla="*/ 352747 w 3219215"/>
              <a:gd name="connsiteY97" fmla="*/ 596294 h 3211105"/>
              <a:gd name="connsiteX98" fmla="*/ 478917 w 3219215"/>
              <a:gd name="connsiteY98" fmla="*/ 454826 h 3211105"/>
              <a:gd name="connsiteX99" fmla="*/ 568511 w 3219215"/>
              <a:gd name="connsiteY99" fmla="*/ 511185 h 3211105"/>
              <a:gd name="connsiteX100" fmla="*/ 684305 w 3219215"/>
              <a:gd name="connsiteY100" fmla="*/ 574929 h 3211105"/>
              <a:gd name="connsiteX101" fmla="*/ 797111 w 3219215"/>
              <a:gd name="connsiteY101" fmla="*/ 497029 h 3211105"/>
              <a:gd name="connsiteX102" fmla="*/ 811266 w 3219215"/>
              <a:gd name="connsiteY102" fmla="*/ 445067 h 3211105"/>
              <a:gd name="connsiteX103" fmla="*/ 754028 w 3219215"/>
              <a:gd name="connsiteY103" fmla="*/ 274496 h 3211105"/>
              <a:gd name="connsiteX104" fmla="*/ 761766 w 3219215"/>
              <a:gd name="connsiteY104" fmla="*/ 235194 h 3211105"/>
              <a:gd name="connsiteX105" fmla="*/ 911411 w 3219215"/>
              <a:gd name="connsiteY105" fmla="*/ 147975 h 3211105"/>
              <a:gd name="connsiteX106" fmla="*/ 1039515 w 3219215"/>
              <a:gd name="connsiteY106" fmla="*/ 312567 h 3211105"/>
              <a:gd name="connsiteX107" fmla="*/ 1090598 w 3219215"/>
              <a:gd name="connsiteY107" fmla="*/ 328744 h 3211105"/>
              <a:gd name="connsiteX108" fmla="*/ 1205777 w 3219215"/>
              <a:gd name="connsiteY108" fmla="*/ 286190 h 3211105"/>
              <a:gd name="connsiteX109" fmla="*/ 1231011 w 3219215"/>
              <a:gd name="connsiteY109" fmla="*/ 249526 h 3211105"/>
              <a:gd name="connsiteX110" fmla="*/ 1231627 w 3219215"/>
              <a:gd name="connsiteY110" fmla="*/ 65063 h 3211105"/>
              <a:gd name="connsiteX111" fmla="*/ 1265829 w 3219215"/>
              <a:gd name="connsiteY111" fmla="*/ 26201 h 3211105"/>
              <a:gd name="connsiteX112" fmla="*/ 1389185 w 3219215"/>
              <a:gd name="connsiteY112" fmla="*/ 0 h 3211105"/>
              <a:gd name="connsiteX113" fmla="*/ 1415562 w 3219215"/>
              <a:gd name="connsiteY113" fmla="*/ 0 h 3211105"/>
              <a:gd name="connsiteX114" fmla="*/ 1490032 w 3219215"/>
              <a:gd name="connsiteY114" fmla="*/ 200728 h 3211105"/>
              <a:gd name="connsiteX115" fmla="*/ 1525465 w 3219215"/>
              <a:gd name="connsiteY115" fmla="*/ 227809 h 3211105"/>
              <a:gd name="connsiteX116" fmla="*/ 1656559 w 3219215"/>
              <a:gd name="connsiteY116" fmla="*/ 228072 h 3211105"/>
              <a:gd name="connsiteX117" fmla="*/ 1686892 w 3219215"/>
              <a:gd name="connsiteY117" fmla="*/ 206355 h 3211105"/>
              <a:gd name="connsiteX118" fmla="*/ 1758462 w 3219215"/>
              <a:gd name="connsiteY118" fmla="*/ 0 h 3211105"/>
              <a:gd name="connsiteX119" fmla="*/ 1802423 w 3219215"/>
              <a:gd name="connsiteY119" fmla="*/ 0 h 3211105"/>
              <a:gd name="connsiteX120" fmla="*/ 1609520 w 3219215"/>
              <a:gd name="connsiteY120" fmla="*/ 1345135 h 3211105"/>
              <a:gd name="connsiteX121" fmla="*/ 1350499 w 3219215"/>
              <a:gd name="connsiteY121" fmla="*/ 1604684 h 3211105"/>
              <a:gd name="connsiteX122" fmla="*/ 1609256 w 3219215"/>
              <a:gd name="connsiteY122" fmla="*/ 1871794 h 3211105"/>
              <a:gd name="connsiteX123" fmla="*/ 1871003 w 3219215"/>
              <a:gd name="connsiteY123" fmla="*/ 1606970 h 3211105"/>
              <a:gd name="connsiteX124" fmla="*/ 1609520 w 3219215"/>
              <a:gd name="connsiteY124" fmla="*/ 1345135 h 3211105"/>
              <a:gd name="connsiteX125" fmla="*/ 878615 w 3219215"/>
              <a:gd name="connsiteY125" fmla="*/ 2153764 h 3211105"/>
              <a:gd name="connsiteX126" fmla="*/ 1493374 w 3219215"/>
              <a:gd name="connsiteY126" fmla="*/ 2515040 h 3211105"/>
              <a:gd name="connsiteX127" fmla="*/ 1492494 w 3219215"/>
              <a:gd name="connsiteY127" fmla="*/ 2140400 h 3211105"/>
              <a:gd name="connsiteX128" fmla="*/ 1472536 w 3219215"/>
              <a:gd name="connsiteY128" fmla="*/ 2106285 h 3211105"/>
              <a:gd name="connsiteX129" fmla="*/ 1238485 w 3219215"/>
              <a:gd name="connsiteY129" fmla="*/ 1967455 h 3211105"/>
              <a:gd name="connsiteX130" fmla="*/ 1199271 w 3219215"/>
              <a:gd name="connsiteY130" fmla="*/ 1968598 h 3211105"/>
              <a:gd name="connsiteX131" fmla="*/ 878615 w 3219215"/>
              <a:gd name="connsiteY131" fmla="*/ 2153764 h 3211105"/>
              <a:gd name="connsiteX132" fmla="*/ 1731118 w 3219215"/>
              <a:gd name="connsiteY132" fmla="*/ 2518645 h 3211105"/>
              <a:gd name="connsiteX133" fmla="*/ 2344996 w 3219215"/>
              <a:gd name="connsiteY133" fmla="*/ 2153500 h 3211105"/>
              <a:gd name="connsiteX134" fmla="*/ 2015725 w 3219215"/>
              <a:gd name="connsiteY134" fmla="*/ 1963234 h 3211105"/>
              <a:gd name="connsiteX135" fmla="*/ 1987501 w 3219215"/>
              <a:gd name="connsiteY135" fmla="*/ 1965696 h 3211105"/>
              <a:gd name="connsiteX136" fmla="*/ 1749845 w 3219215"/>
              <a:gd name="connsiteY136" fmla="*/ 2107252 h 3211105"/>
              <a:gd name="connsiteX137" fmla="*/ 1731909 w 3219215"/>
              <a:gd name="connsiteY137" fmla="*/ 2138201 h 3211105"/>
              <a:gd name="connsiteX138" fmla="*/ 1731118 w 3219215"/>
              <a:gd name="connsiteY138" fmla="*/ 2518645 h 3211105"/>
              <a:gd name="connsiteX139" fmla="*/ 768887 w 3219215"/>
              <a:gd name="connsiteY139" fmla="*/ 1948376 h 3211105"/>
              <a:gd name="connsiteX140" fmla="*/ 989926 w 3219215"/>
              <a:gd name="connsiteY140" fmla="*/ 1819216 h 3211105"/>
              <a:gd name="connsiteX141" fmla="*/ 1108710 w 3219215"/>
              <a:gd name="connsiteY141" fmla="*/ 1741405 h 3211105"/>
              <a:gd name="connsiteX142" fmla="*/ 1115392 w 3219215"/>
              <a:gd name="connsiteY142" fmla="*/ 1599321 h 3211105"/>
              <a:gd name="connsiteX143" fmla="*/ 1108270 w 3219215"/>
              <a:gd name="connsiteY143" fmla="*/ 1444488 h 3211105"/>
              <a:gd name="connsiteX144" fmla="*/ 974803 w 3219215"/>
              <a:gd name="connsiteY144" fmla="*/ 1358060 h 3211105"/>
              <a:gd name="connsiteX145" fmla="*/ 774075 w 3219215"/>
              <a:gd name="connsiteY145" fmla="*/ 1242881 h 3211105"/>
              <a:gd name="connsiteX146" fmla="*/ 768887 w 3219215"/>
              <a:gd name="connsiteY146" fmla="*/ 1948376 h 3211105"/>
              <a:gd name="connsiteX147" fmla="*/ 2456835 w 3219215"/>
              <a:gd name="connsiteY147" fmla="*/ 1949870 h 3211105"/>
              <a:gd name="connsiteX148" fmla="*/ 2446548 w 3219215"/>
              <a:gd name="connsiteY148" fmla="*/ 1241298 h 3211105"/>
              <a:gd name="connsiteX149" fmla="*/ 2127826 w 3219215"/>
              <a:gd name="connsiteY149" fmla="*/ 1427783 h 3211105"/>
              <a:gd name="connsiteX150" fmla="*/ 2109714 w 3219215"/>
              <a:gd name="connsiteY150" fmla="*/ 1467085 h 3211105"/>
              <a:gd name="connsiteX151" fmla="*/ 2109538 w 3219215"/>
              <a:gd name="connsiteY151" fmla="*/ 1717314 h 3211105"/>
              <a:gd name="connsiteX152" fmla="*/ 2123958 w 3219215"/>
              <a:gd name="connsiteY152" fmla="*/ 1754417 h 3211105"/>
              <a:gd name="connsiteX153" fmla="*/ 2456835 w 3219215"/>
              <a:gd name="connsiteY153" fmla="*/ 1949870 h 3211105"/>
              <a:gd name="connsiteX154" fmla="*/ 1731205 w 3219215"/>
              <a:gd name="connsiteY154" fmla="*/ 703912 h 3211105"/>
              <a:gd name="connsiteX155" fmla="*/ 1732173 w 3219215"/>
              <a:gd name="connsiteY155" fmla="*/ 1084795 h 3211105"/>
              <a:gd name="connsiteX156" fmla="*/ 1754241 w 3219215"/>
              <a:gd name="connsiteY156" fmla="*/ 1113018 h 3211105"/>
              <a:gd name="connsiteX157" fmla="*/ 1964553 w 3219215"/>
              <a:gd name="connsiteY157" fmla="*/ 1231187 h 3211105"/>
              <a:gd name="connsiteX158" fmla="*/ 1999810 w 3219215"/>
              <a:gd name="connsiteY158" fmla="*/ 1233297 h 3211105"/>
              <a:gd name="connsiteX159" fmla="*/ 2329786 w 3219215"/>
              <a:gd name="connsiteY159" fmla="*/ 1043471 h 3211105"/>
              <a:gd name="connsiteX160" fmla="*/ 1731205 w 3219215"/>
              <a:gd name="connsiteY160" fmla="*/ 703912 h 3211105"/>
              <a:gd name="connsiteX161" fmla="*/ 1493286 w 3219215"/>
              <a:gd name="connsiteY161" fmla="*/ 715870 h 3211105"/>
              <a:gd name="connsiteX162" fmla="*/ 903234 w 3219215"/>
              <a:gd name="connsiteY162" fmla="*/ 1047516 h 3211105"/>
              <a:gd name="connsiteX163" fmla="*/ 1228461 w 3219215"/>
              <a:gd name="connsiteY163" fmla="*/ 1236199 h 3211105"/>
              <a:gd name="connsiteX164" fmla="*/ 1260026 w 3219215"/>
              <a:gd name="connsiteY164" fmla="*/ 1231011 h 3211105"/>
              <a:gd name="connsiteX165" fmla="*/ 1469107 w 3219215"/>
              <a:gd name="connsiteY165" fmla="*/ 1110644 h 3211105"/>
              <a:gd name="connsiteX166" fmla="*/ 1492231 w 3219215"/>
              <a:gd name="connsiteY166" fmla="*/ 1078640 h 3211105"/>
              <a:gd name="connsiteX167" fmla="*/ 1493286 w 3219215"/>
              <a:gd name="connsiteY167" fmla="*/ 715870 h 321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9215" h="3211105">
                <a:moveTo>
                  <a:pt x="1802423" y="0"/>
                </a:moveTo>
                <a:cubicBezTo>
                  <a:pt x="1833724" y="5539"/>
                  <a:pt x="1865024" y="15299"/>
                  <a:pt x="1896413" y="15474"/>
                </a:cubicBezTo>
                <a:cubicBezTo>
                  <a:pt x="1938528" y="15738"/>
                  <a:pt x="1946881" y="34905"/>
                  <a:pt x="1944947" y="72273"/>
                </a:cubicBezTo>
                <a:cubicBezTo>
                  <a:pt x="1942133" y="126345"/>
                  <a:pt x="1945210" y="180682"/>
                  <a:pt x="1943803" y="234843"/>
                </a:cubicBezTo>
                <a:cubicBezTo>
                  <a:pt x="1943100" y="259813"/>
                  <a:pt x="1948463" y="275199"/>
                  <a:pt x="1975456" y="282761"/>
                </a:cubicBezTo>
                <a:cubicBezTo>
                  <a:pt x="2023198" y="296125"/>
                  <a:pt x="2075776" y="334196"/>
                  <a:pt x="2115254" y="322941"/>
                </a:cubicBezTo>
                <a:cubicBezTo>
                  <a:pt x="2154467" y="311687"/>
                  <a:pt x="2180844" y="253218"/>
                  <a:pt x="2211178" y="214181"/>
                </a:cubicBezTo>
                <a:cubicBezTo>
                  <a:pt x="2272636" y="135138"/>
                  <a:pt x="2272196" y="134786"/>
                  <a:pt x="2359943" y="178748"/>
                </a:cubicBezTo>
                <a:cubicBezTo>
                  <a:pt x="2438283" y="217961"/>
                  <a:pt x="2438459" y="218049"/>
                  <a:pt x="2413049" y="302983"/>
                </a:cubicBezTo>
                <a:cubicBezTo>
                  <a:pt x="2399597" y="347824"/>
                  <a:pt x="2384034" y="392137"/>
                  <a:pt x="2372516" y="437505"/>
                </a:cubicBezTo>
                <a:cubicBezTo>
                  <a:pt x="2369439" y="449551"/>
                  <a:pt x="2373484" y="469773"/>
                  <a:pt x="2382012" y="477246"/>
                </a:cubicBezTo>
                <a:cubicBezTo>
                  <a:pt x="2419555" y="509778"/>
                  <a:pt x="2460000" y="538968"/>
                  <a:pt x="2502291" y="571588"/>
                </a:cubicBezTo>
                <a:cubicBezTo>
                  <a:pt x="2572102" y="526044"/>
                  <a:pt x="2641737" y="480675"/>
                  <a:pt x="2705745" y="439000"/>
                </a:cubicBezTo>
                <a:cubicBezTo>
                  <a:pt x="2752080" y="481643"/>
                  <a:pt x="2796921" y="522966"/>
                  <a:pt x="2843520" y="565873"/>
                </a:cubicBezTo>
                <a:cubicBezTo>
                  <a:pt x="2791294" y="636739"/>
                  <a:pt x="2740299" y="706022"/>
                  <a:pt x="2689215" y="775306"/>
                </a:cubicBezTo>
                <a:cubicBezTo>
                  <a:pt x="2716823" y="818300"/>
                  <a:pt x="2741442" y="859976"/>
                  <a:pt x="2770017" y="898662"/>
                </a:cubicBezTo>
                <a:cubicBezTo>
                  <a:pt x="2777490" y="908861"/>
                  <a:pt x="2798768" y="916774"/>
                  <a:pt x="2811253" y="914136"/>
                </a:cubicBezTo>
                <a:cubicBezTo>
                  <a:pt x="2884229" y="898926"/>
                  <a:pt x="2956414" y="880198"/>
                  <a:pt x="3033962" y="861382"/>
                </a:cubicBezTo>
                <a:cubicBezTo>
                  <a:pt x="3059811" y="915367"/>
                  <a:pt x="3085485" y="968912"/>
                  <a:pt x="3112829" y="1026150"/>
                </a:cubicBezTo>
                <a:cubicBezTo>
                  <a:pt x="3053041" y="1067122"/>
                  <a:pt x="2995100" y="1109150"/>
                  <a:pt x="2934785" y="1147220"/>
                </a:cubicBezTo>
                <a:cubicBezTo>
                  <a:pt x="2904715" y="1166212"/>
                  <a:pt x="2889592" y="1184939"/>
                  <a:pt x="2906649" y="1220460"/>
                </a:cubicBezTo>
                <a:cubicBezTo>
                  <a:pt x="2912892" y="1233385"/>
                  <a:pt x="2914474" y="1248596"/>
                  <a:pt x="2917903" y="1262839"/>
                </a:cubicBezTo>
                <a:cubicBezTo>
                  <a:pt x="2937686" y="1345311"/>
                  <a:pt x="2937686" y="1344959"/>
                  <a:pt x="3022883" y="1352872"/>
                </a:cubicBezTo>
                <a:cubicBezTo>
                  <a:pt x="3080913" y="1358236"/>
                  <a:pt x="3138854" y="1364478"/>
                  <a:pt x="3199433" y="1370633"/>
                </a:cubicBezTo>
                <a:cubicBezTo>
                  <a:pt x="3206115" y="1430421"/>
                  <a:pt x="3212358" y="1486779"/>
                  <a:pt x="3219216" y="1547974"/>
                </a:cubicBezTo>
                <a:cubicBezTo>
                  <a:pt x="3145448" y="1570043"/>
                  <a:pt x="3073439" y="1593166"/>
                  <a:pt x="3000463" y="1612509"/>
                </a:cubicBezTo>
                <a:cubicBezTo>
                  <a:pt x="2968811" y="1620950"/>
                  <a:pt x="2953424" y="1634578"/>
                  <a:pt x="2953952" y="1668956"/>
                </a:cubicBezTo>
                <a:cubicBezTo>
                  <a:pt x="2954479" y="1709664"/>
                  <a:pt x="2934872" y="1759517"/>
                  <a:pt x="2952281" y="1788619"/>
                </a:cubicBezTo>
                <a:cubicBezTo>
                  <a:pt x="2969690" y="1817810"/>
                  <a:pt x="3021565" y="1826778"/>
                  <a:pt x="3058756" y="1843659"/>
                </a:cubicBezTo>
                <a:cubicBezTo>
                  <a:pt x="3099992" y="1862475"/>
                  <a:pt x="3141668" y="1880235"/>
                  <a:pt x="3187827" y="1900457"/>
                </a:cubicBezTo>
                <a:cubicBezTo>
                  <a:pt x="3174287" y="1954882"/>
                  <a:pt x="3162242" y="2008691"/>
                  <a:pt x="3146415" y="2061445"/>
                </a:cubicBezTo>
                <a:cubicBezTo>
                  <a:pt x="3144041" y="2069270"/>
                  <a:pt x="3123731" y="2076216"/>
                  <a:pt x="3111950" y="2075864"/>
                </a:cubicBezTo>
                <a:cubicBezTo>
                  <a:pt x="3044600" y="2073490"/>
                  <a:pt x="2977339" y="2069358"/>
                  <a:pt x="2910078" y="2064522"/>
                </a:cubicBezTo>
                <a:cubicBezTo>
                  <a:pt x="2886691" y="2062851"/>
                  <a:pt x="2872887" y="2068390"/>
                  <a:pt x="2863303" y="2092218"/>
                </a:cubicBezTo>
                <a:cubicBezTo>
                  <a:pt x="2846949" y="2132838"/>
                  <a:pt x="2826024" y="2171612"/>
                  <a:pt x="2804658" y="2215925"/>
                </a:cubicBezTo>
                <a:cubicBezTo>
                  <a:pt x="2869370" y="2276768"/>
                  <a:pt x="2935136" y="2338666"/>
                  <a:pt x="3003101" y="2402498"/>
                </a:cubicBezTo>
                <a:cubicBezTo>
                  <a:pt x="2969338" y="2454988"/>
                  <a:pt x="2937070" y="2505017"/>
                  <a:pt x="2902341" y="2559001"/>
                </a:cubicBezTo>
                <a:cubicBezTo>
                  <a:pt x="2832003" y="2528404"/>
                  <a:pt x="2762016" y="2499741"/>
                  <a:pt x="2693611" y="2467561"/>
                </a:cubicBezTo>
                <a:cubicBezTo>
                  <a:pt x="2665476" y="2454373"/>
                  <a:pt x="2646924" y="2455076"/>
                  <a:pt x="2626614" y="2480750"/>
                </a:cubicBezTo>
                <a:cubicBezTo>
                  <a:pt x="2600501" y="2513897"/>
                  <a:pt x="2551704" y="2541329"/>
                  <a:pt x="2546956" y="2575883"/>
                </a:cubicBezTo>
                <a:cubicBezTo>
                  <a:pt x="2542296" y="2610084"/>
                  <a:pt x="2579927" y="2650353"/>
                  <a:pt x="2599534" y="2687633"/>
                </a:cubicBezTo>
                <a:cubicBezTo>
                  <a:pt x="2621251" y="2728957"/>
                  <a:pt x="2643407" y="2770017"/>
                  <a:pt x="2667059" y="2814242"/>
                </a:cubicBezTo>
                <a:cubicBezTo>
                  <a:pt x="2619053" y="2851961"/>
                  <a:pt x="2572190" y="2888713"/>
                  <a:pt x="2521019" y="2928982"/>
                </a:cubicBezTo>
                <a:cubicBezTo>
                  <a:pt x="2463517" y="2877635"/>
                  <a:pt x="2404960" y="2827343"/>
                  <a:pt x="2349129" y="2774325"/>
                </a:cubicBezTo>
                <a:cubicBezTo>
                  <a:pt x="2327852" y="2754103"/>
                  <a:pt x="2311762" y="2746981"/>
                  <a:pt x="2285473" y="2765269"/>
                </a:cubicBezTo>
                <a:cubicBezTo>
                  <a:pt x="2249952" y="2790063"/>
                  <a:pt x="2195879" y="2803164"/>
                  <a:pt x="2179437" y="2836135"/>
                </a:cubicBezTo>
                <a:cubicBezTo>
                  <a:pt x="2163787" y="2867523"/>
                  <a:pt x="2185944" y="2917903"/>
                  <a:pt x="2192362" y="2959843"/>
                </a:cubicBezTo>
                <a:cubicBezTo>
                  <a:pt x="2198956" y="3003013"/>
                  <a:pt x="2206606" y="3046095"/>
                  <a:pt x="2213727" y="3088562"/>
                </a:cubicBezTo>
                <a:cubicBezTo>
                  <a:pt x="2208012" y="3092606"/>
                  <a:pt x="2204847" y="3095947"/>
                  <a:pt x="2200979" y="3097354"/>
                </a:cubicBezTo>
                <a:cubicBezTo>
                  <a:pt x="2149016" y="3116873"/>
                  <a:pt x="2096965" y="3136040"/>
                  <a:pt x="2039728" y="3157230"/>
                </a:cubicBezTo>
                <a:cubicBezTo>
                  <a:pt x="2002360" y="3090496"/>
                  <a:pt x="1963850" y="3025345"/>
                  <a:pt x="1929208" y="2958260"/>
                </a:cubicBezTo>
                <a:cubicBezTo>
                  <a:pt x="1915316" y="2931355"/>
                  <a:pt x="1899666" y="2924673"/>
                  <a:pt x="1870564" y="2928102"/>
                </a:cubicBezTo>
                <a:cubicBezTo>
                  <a:pt x="1732261" y="2953952"/>
                  <a:pt x="1748263" y="2941643"/>
                  <a:pt x="1725139" y="3060954"/>
                </a:cubicBezTo>
                <a:cubicBezTo>
                  <a:pt x="1715731" y="3109663"/>
                  <a:pt x="1705972" y="3158197"/>
                  <a:pt x="1695597" y="3210687"/>
                </a:cubicBezTo>
                <a:cubicBezTo>
                  <a:pt x="1639678" y="3210687"/>
                  <a:pt x="1585605" y="3212270"/>
                  <a:pt x="1531884" y="3209280"/>
                </a:cubicBezTo>
                <a:cubicBezTo>
                  <a:pt x="1522212" y="3208753"/>
                  <a:pt x="1508057" y="3190817"/>
                  <a:pt x="1505419" y="3178859"/>
                </a:cubicBezTo>
                <a:cubicBezTo>
                  <a:pt x="1490912" y="3114587"/>
                  <a:pt x="1479042" y="3049788"/>
                  <a:pt x="1467172" y="2984989"/>
                </a:cubicBezTo>
                <a:cubicBezTo>
                  <a:pt x="1462864" y="2961162"/>
                  <a:pt x="1455391" y="2945775"/>
                  <a:pt x="1426552" y="2943665"/>
                </a:cubicBezTo>
                <a:cubicBezTo>
                  <a:pt x="1384613" y="2940588"/>
                  <a:pt x="1335024" y="2915353"/>
                  <a:pt x="1303460" y="2930476"/>
                </a:cubicBezTo>
                <a:cubicBezTo>
                  <a:pt x="1271895" y="2945599"/>
                  <a:pt x="1258531" y="2998705"/>
                  <a:pt x="1237078" y="3035193"/>
                </a:cubicBezTo>
                <a:cubicBezTo>
                  <a:pt x="1214833" y="3072912"/>
                  <a:pt x="1200326" y="3129534"/>
                  <a:pt x="1167970" y="3142811"/>
                </a:cubicBezTo>
                <a:cubicBezTo>
                  <a:pt x="1136318" y="3155735"/>
                  <a:pt x="1086553" y="3124698"/>
                  <a:pt x="1044790" y="3112477"/>
                </a:cubicBezTo>
                <a:cubicBezTo>
                  <a:pt x="1028085" y="3107641"/>
                  <a:pt x="1011731" y="3101662"/>
                  <a:pt x="991948" y="3095156"/>
                </a:cubicBezTo>
                <a:cubicBezTo>
                  <a:pt x="1003114" y="3019630"/>
                  <a:pt x="1012874" y="2945775"/>
                  <a:pt x="1025447" y="2872447"/>
                </a:cubicBezTo>
                <a:cubicBezTo>
                  <a:pt x="1030019" y="2845806"/>
                  <a:pt x="1026854" y="2828661"/>
                  <a:pt x="1000037" y="2816352"/>
                </a:cubicBezTo>
                <a:cubicBezTo>
                  <a:pt x="961703" y="2798680"/>
                  <a:pt x="923808" y="2759818"/>
                  <a:pt x="888287" y="2762631"/>
                </a:cubicBezTo>
                <a:cubicBezTo>
                  <a:pt x="855404" y="2765181"/>
                  <a:pt x="825686" y="2810373"/>
                  <a:pt x="795088" y="2837366"/>
                </a:cubicBezTo>
                <a:cubicBezTo>
                  <a:pt x="762205" y="2866468"/>
                  <a:pt x="730025" y="2896274"/>
                  <a:pt x="694329" y="2928718"/>
                </a:cubicBezTo>
                <a:cubicBezTo>
                  <a:pt x="668919" y="2908759"/>
                  <a:pt x="643861" y="2889152"/>
                  <a:pt x="618891" y="2869546"/>
                </a:cubicBezTo>
                <a:cubicBezTo>
                  <a:pt x="594888" y="2850642"/>
                  <a:pt x="570885" y="2831739"/>
                  <a:pt x="546090" y="2812308"/>
                </a:cubicBezTo>
                <a:cubicBezTo>
                  <a:pt x="580908" y="2743376"/>
                  <a:pt x="613615" y="2676467"/>
                  <a:pt x="648609" y="2610876"/>
                </a:cubicBezTo>
                <a:cubicBezTo>
                  <a:pt x="660214" y="2589071"/>
                  <a:pt x="658544" y="2575003"/>
                  <a:pt x="640696" y="2557682"/>
                </a:cubicBezTo>
                <a:cubicBezTo>
                  <a:pt x="610274" y="2528140"/>
                  <a:pt x="582666" y="2495872"/>
                  <a:pt x="551278" y="2462022"/>
                </a:cubicBezTo>
                <a:cubicBezTo>
                  <a:pt x="474960" y="2494114"/>
                  <a:pt x="398467" y="2526206"/>
                  <a:pt x="316347" y="2560760"/>
                </a:cubicBezTo>
                <a:cubicBezTo>
                  <a:pt x="281266" y="2509940"/>
                  <a:pt x="245833" y="2458681"/>
                  <a:pt x="208905" y="2405224"/>
                </a:cubicBezTo>
                <a:cubicBezTo>
                  <a:pt x="263769" y="2353261"/>
                  <a:pt x="316259" y="2302354"/>
                  <a:pt x="370244" y="2253117"/>
                </a:cubicBezTo>
                <a:cubicBezTo>
                  <a:pt x="387829" y="2237027"/>
                  <a:pt x="391434" y="2224014"/>
                  <a:pt x="382553" y="2200451"/>
                </a:cubicBezTo>
                <a:cubicBezTo>
                  <a:pt x="325315" y="2048608"/>
                  <a:pt x="360485" y="2066192"/>
                  <a:pt x="208993" y="2085184"/>
                </a:cubicBezTo>
                <a:cubicBezTo>
                  <a:pt x="201696" y="2086063"/>
                  <a:pt x="194310" y="2085799"/>
                  <a:pt x="187012" y="2085887"/>
                </a:cubicBezTo>
                <a:cubicBezTo>
                  <a:pt x="150964" y="2086503"/>
                  <a:pt x="104453" y="2100922"/>
                  <a:pt x="81681" y="2083777"/>
                </a:cubicBezTo>
                <a:cubicBezTo>
                  <a:pt x="58205" y="2066192"/>
                  <a:pt x="57326" y="2017923"/>
                  <a:pt x="47478" y="1982929"/>
                </a:cubicBezTo>
                <a:cubicBezTo>
                  <a:pt x="41148" y="1960597"/>
                  <a:pt x="36488" y="1937825"/>
                  <a:pt x="30070" y="1911448"/>
                </a:cubicBezTo>
                <a:cubicBezTo>
                  <a:pt x="94869" y="1881290"/>
                  <a:pt x="157646" y="1850253"/>
                  <a:pt x="222006" y="1822997"/>
                </a:cubicBezTo>
                <a:cubicBezTo>
                  <a:pt x="248559" y="1811743"/>
                  <a:pt x="257527" y="1796620"/>
                  <a:pt x="252779" y="1769628"/>
                </a:cubicBezTo>
                <a:cubicBezTo>
                  <a:pt x="250053" y="1753802"/>
                  <a:pt x="248998" y="1737624"/>
                  <a:pt x="248471" y="1721446"/>
                </a:cubicBezTo>
                <a:cubicBezTo>
                  <a:pt x="246185" y="1644162"/>
                  <a:pt x="281881" y="1646184"/>
                  <a:pt x="165120" y="1619367"/>
                </a:cubicBezTo>
                <a:cubicBezTo>
                  <a:pt x="110168" y="1603717"/>
                  <a:pt x="55040" y="1588946"/>
                  <a:pt x="0" y="1573823"/>
                </a:cubicBezTo>
                <a:cubicBezTo>
                  <a:pt x="0" y="1556239"/>
                  <a:pt x="0" y="1538654"/>
                  <a:pt x="0" y="1521069"/>
                </a:cubicBezTo>
                <a:cubicBezTo>
                  <a:pt x="6418" y="1475525"/>
                  <a:pt x="12837" y="1429981"/>
                  <a:pt x="19431" y="1383382"/>
                </a:cubicBezTo>
                <a:cubicBezTo>
                  <a:pt x="55479" y="1379337"/>
                  <a:pt x="88714" y="1373710"/>
                  <a:pt x="122213" y="1372040"/>
                </a:cubicBezTo>
                <a:cubicBezTo>
                  <a:pt x="316523" y="1362808"/>
                  <a:pt x="263769" y="1389185"/>
                  <a:pt x="292432" y="1219933"/>
                </a:cubicBezTo>
                <a:cubicBezTo>
                  <a:pt x="296652" y="1194963"/>
                  <a:pt x="292168" y="1183533"/>
                  <a:pt x="271506" y="1170872"/>
                </a:cubicBezTo>
                <a:cubicBezTo>
                  <a:pt x="212950" y="1135175"/>
                  <a:pt x="155800" y="1097016"/>
                  <a:pt x="96100" y="1058594"/>
                </a:cubicBezTo>
                <a:cubicBezTo>
                  <a:pt x="120806" y="998015"/>
                  <a:pt x="144370" y="940337"/>
                  <a:pt x="168812" y="880462"/>
                </a:cubicBezTo>
                <a:cubicBezTo>
                  <a:pt x="241261" y="896991"/>
                  <a:pt x="309313" y="913609"/>
                  <a:pt x="377981" y="927325"/>
                </a:cubicBezTo>
                <a:cubicBezTo>
                  <a:pt x="390378" y="929787"/>
                  <a:pt x="411128" y="924863"/>
                  <a:pt x="417898" y="915807"/>
                </a:cubicBezTo>
                <a:cubicBezTo>
                  <a:pt x="447441" y="876241"/>
                  <a:pt x="473202" y="833862"/>
                  <a:pt x="501074" y="791484"/>
                </a:cubicBezTo>
                <a:cubicBezTo>
                  <a:pt x="451045" y="725629"/>
                  <a:pt x="402600" y="661885"/>
                  <a:pt x="352747" y="596294"/>
                </a:cubicBezTo>
                <a:cubicBezTo>
                  <a:pt x="395830" y="548025"/>
                  <a:pt x="437241" y="501601"/>
                  <a:pt x="478917" y="454826"/>
                </a:cubicBezTo>
                <a:cubicBezTo>
                  <a:pt x="511536" y="475400"/>
                  <a:pt x="539760" y="493688"/>
                  <a:pt x="568511" y="511185"/>
                </a:cubicBezTo>
                <a:cubicBezTo>
                  <a:pt x="607021" y="534660"/>
                  <a:pt x="647729" y="578006"/>
                  <a:pt x="684305" y="574929"/>
                </a:cubicBezTo>
                <a:cubicBezTo>
                  <a:pt x="723695" y="571588"/>
                  <a:pt x="758776" y="523582"/>
                  <a:pt x="797111" y="497029"/>
                </a:cubicBezTo>
                <a:cubicBezTo>
                  <a:pt x="818124" y="482522"/>
                  <a:pt x="819619" y="467663"/>
                  <a:pt x="811266" y="445067"/>
                </a:cubicBezTo>
                <a:cubicBezTo>
                  <a:pt x="790516" y="388796"/>
                  <a:pt x="771261" y="331910"/>
                  <a:pt x="754028" y="274496"/>
                </a:cubicBezTo>
                <a:cubicBezTo>
                  <a:pt x="750511" y="262802"/>
                  <a:pt x="753765" y="240382"/>
                  <a:pt x="761766" y="235194"/>
                </a:cubicBezTo>
                <a:cubicBezTo>
                  <a:pt x="809508" y="204597"/>
                  <a:pt x="859536" y="177605"/>
                  <a:pt x="911411" y="147975"/>
                </a:cubicBezTo>
                <a:cubicBezTo>
                  <a:pt x="955284" y="204157"/>
                  <a:pt x="998191" y="257790"/>
                  <a:pt x="1039515" y="312567"/>
                </a:cubicBezTo>
                <a:cubicBezTo>
                  <a:pt x="1053670" y="331294"/>
                  <a:pt x="1066155" y="339295"/>
                  <a:pt x="1090598" y="328744"/>
                </a:cubicBezTo>
                <a:cubicBezTo>
                  <a:pt x="1128141" y="312567"/>
                  <a:pt x="1168498" y="302807"/>
                  <a:pt x="1205777" y="286190"/>
                </a:cubicBezTo>
                <a:cubicBezTo>
                  <a:pt x="1217647" y="280826"/>
                  <a:pt x="1230484" y="262450"/>
                  <a:pt x="1231011" y="249526"/>
                </a:cubicBezTo>
                <a:cubicBezTo>
                  <a:pt x="1233649" y="188155"/>
                  <a:pt x="1233385" y="126521"/>
                  <a:pt x="1231627" y="65063"/>
                </a:cubicBezTo>
                <a:cubicBezTo>
                  <a:pt x="1230835" y="38686"/>
                  <a:pt x="1240595" y="29982"/>
                  <a:pt x="1265829" y="26201"/>
                </a:cubicBezTo>
                <a:cubicBezTo>
                  <a:pt x="1307328" y="19783"/>
                  <a:pt x="1348125" y="8968"/>
                  <a:pt x="1389185" y="0"/>
                </a:cubicBezTo>
                <a:cubicBezTo>
                  <a:pt x="1397977" y="0"/>
                  <a:pt x="1406769" y="0"/>
                  <a:pt x="1415562" y="0"/>
                </a:cubicBezTo>
                <a:cubicBezTo>
                  <a:pt x="1440004" y="67085"/>
                  <a:pt x="1463392" y="134522"/>
                  <a:pt x="1490032" y="200728"/>
                </a:cubicBezTo>
                <a:cubicBezTo>
                  <a:pt x="1494956" y="212950"/>
                  <a:pt x="1512717" y="226842"/>
                  <a:pt x="1525465" y="227809"/>
                </a:cubicBezTo>
                <a:cubicBezTo>
                  <a:pt x="1568987" y="231150"/>
                  <a:pt x="1612949" y="230534"/>
                  <a:pt x="1656559" y="228072"/>
                </a:cubicBezTo>
                <a:cubicBezTo>
                  <a:pt x="1667373" y="227457"/>
                  <a:pt x="1683199" y="216379"/>
                  <a:pt x="1686892" y="206355"/>
                </a:cubicBezTo>
                <a:cubicBezTo>
                  <a:pt x="1712214" y="138127"/>
                  <a:pt x="1734898" y="68932"/>
                  <a:pt x="1758462" y="0"/>
                </a:cubicBezTo>
                <a:cubicBezTo>
                  <a:pt x="1773145" y="0"/>
                  <a:pt x="1787740" y="0"/>
                  <a:pt x="1802423" y="0"/>
                </a:cubicBezTo>
                <a:close/>
                <a:moveTo>
                  <a:pt x="1609520" y="1345135"/>
                </a:moveTo>
                <a:cubicBezTo>
                  <a:pt x="1464711" y="1344959"/>
                  <a:pt x="1349531" y="1460402"/>
                  <a:pt x="1350499" y="1604684"/>
                </a:cubicBezTo>
                <a:cubicBezTo>
                  <a:pt x="1351466" y="1752835"/>
                  <a:pt x="1466381" y="1871531"/>
                  <a:pt x="1609256" y="1871794"/>
                </a:cubicBezTo>
                <a:cubicBezTo>
                  <a:pt x="1751692" y="1872058"/>
                  <a:pt x="1870739" y="1751604"/>
                  <a:pt x="1871003" y="1606970"/>
                </a:cubicBezTo>
                <a:cubicBezTo>
                  <a:pt x="1871267" y="1458908"/>
                  <a:pt x="1757846" y="1345311"/>
                  <a:pt x="1609520" y="1345135"/>
                </a:cubicBezTo>
                <a:close/>
                <a:moveTo>
                  <a:pt x="878615" y="2153764"/>
                </a:moveTo>
                <a:cubicBezTo>
                  <a:pt x="1037668" y="2355635"/>
                  <a:pt x="1235495" y="2481365"/>
                  <a:pt x="1493374" y="2515040"/>
                </a:cubicBezTo>
                <a:cubicBezTo>
                  <a:pt x="1493374" y="2386057"/>
                  <a:pt x="1493901" y="2263228"/>
                  <a:pt x="1492494" y="2140400"/>
                </a:cubicBezTo>
                <a:cubicBezTo>
                  <a:pt x="1492318" y="2128706"/>
                  <a:pt x="1482647" y="2112528"/>
                  <a:pt x="1472536" y="2106285"/>
                </a:cubicBezTo>
                <a:cubicBezTo>
                  <a:pt x="1395339" y="2058631"/>
                  <a:pt x="1317352" y="2012295"/>
                  <a:pt x="1238485" y="1967455"/>
                </a:cubicBezTo>
                <a:cubicBezTo>
                  <a:pt x="1228549" y="1961828"/>
                  <a:pt x="1209558" y="1962707"/>
                  <a:pt x="1199271" y="1968598"/>
                </a:cubicBezTo>
                <a:cubicBezTo>
                  <a:pt x="1093499" y="2028298"/>
                  <a:pt x="988871" y="2089756"/>
                  <a:pt x="878615" y="2153764"/>
                </a:cubicBezTo>
                <a:close/>
                <a:moveTo>
                  <a:pt x="1731118" y="2518645"/>
                </a:moveTo>
                <a:cubicBezTo>
                  <a:pt x="1986710" y="2477233"/>
                  <a:pt x="2187614" y="2357130"/>
                  <a:pt x="2344996" y="2153500"/>
                </a:cubicBezTo>
                <a:cubicBezTo>
                  <a:pt x="2232983" y="2088437"/>
                  <a:pt x="2124661" y="2025220"/>
                  <a:pt x="2015725" y="1963234"/>
                </a:cubicBezTo>
                <a:cubicBezTo>
                  <a:pt x="2008867" y="1959278"/>
                  <a:pt x="1995063" y="1961300"/>
                  <a:pt x="1987501" y="1965696"/>
                </a:cubicBezTo>
                <a:cubicBezTo>
                  <a:pt x="1907755" y="2012032"/>
                  <a:pt x="1828360" y="2058983"/>
                  <a:pt x="1749845" y="2107252"/>
                </a:cubicBezTo>
                <a:cubicBezTo>
                  <a:pt x="1740701" y="2112880"/>
                  <a:pt x="1732085" y="2127563"/>
                  <a:pt x="1731909" y="2138201"/>
                </a:cubicBezTo>
                <a:cubicBezTo>
                  <a:pt x="1730678" y="2262349"/>
                  <a:pt x="1731118" y="2386672"/>
                  <a:pt x="1731118" y="2518645"/>
                </a:cubicBezTo>
                <a:close/>
                <a:moveTo>
                  <a:pt x="768887" y="1948376"/>
                </a:moveTo>
                <a:cubicBezTo>
                  <a:pt x="843710" y="1904678"/>
                  <a:pt x="917038" y="1862299"/>
                  <a:pt x="989926" y="1819216"/>
                </a:cubicBezTo>
                <a:cubicBezTo>
                  <a:pt x="1031338" y="1794686"/>
                  <a:pt x="1087872" y="1778068"/>
                  <a:pt x="1108710" y="1741405"/>
                </a:cubicBezTo>
                <a:cubicBezTo>
                  <a:pt x="1129636" y="1704653"/>
                  <a:pt x="1115392" y="1647503"/>
                  <a:pt x="1115392" y="1599321"/>
                </a:cubicBezTo>
                <a:cubicBezTo>
                  <a:pt x="1115392" y="1546743"/>
                  <a:pt x="1131570" y="1483702"/>
                  <a:pt x="1108270" y="1444488"/>
                </a:cubicBezTo>
                <a:cubicBezTo>
                  <a:pt x="1084004" y="1403604"/>
                  <a:pt x="1021315" y="1385228"/>
                  <a:pt x="974803" y="1358060"/>
                </a:cubicBezTo>
                <a:cubicBezTo>
                  <a:pt x="908245" y="1319198"/>
                  <a:pt x="841072" y="1281303"/>
                  <a:pt x="774075" y="1242881"/>
                </a:cubicBezTo>
                <a:cubicBezTo>
                  <a:pt x="677799" y="1425321"/>
                  <a:pt x="675161" y="1751164"/>
                  <a:pt x="768887" y="1948376"/>
                </a:cubicBezTo>
                <a:close/>
                <a:moveTo>
                  <a:pt x="2456835" y="1949870"/>
                </a:moveTo>
                <a:cubicBezTo>
                  <a:pt x="2547923" y="1708257"/>
                  <a:pt x="2547835" y="1476404"/>
                  <a:pt x="2446548" y="1241298"/>
                </a:cubicBezTo>
                <a:cubicBezTo>
                  <a:pt x="2336732" y="1305042"/>
                  <a:pt x="2231576" y="1365357"/>
                  <a:pt x="2127826" y="1427783"/>
                </a:cubicBezTo>
                <a:cubicBezTo>
                  <a:pt x="2117452" y="1434026"/>
                  <a:pt x="2109978" y="1453544"/>
                  <a:pt x="2109714" y="1467085"/>
                </a:cubicBezTo>
                <a:cubicBezTo>
                  <a:pt x="2108044" y="1550436"/>
                  <a:pt x="2108308" y="1633875"/>
                  <a:pt x="2109538" y="1717314"/>
                </a:cubicBezTo>
                <a:cubicBezTo>
                  <a:pt x="2109714" y="1730062"/>
                  <a:pt x="2114814" y="1748878"/>
                  <a:pt x="2123958" y="1754417"/>
                </a:cubicBezTo>
                <a:cubicBezTo>
                  <a:pt x="2232631" y="1819744"/>
                  <a:pt x="2342623" y="1883224"/>
                  <a:pt x="2456835" y="1949870"/>
                </a:cubicBezTo>
                <a:close/>
                <a:moveTo>
                  <a:pt x="1731205" y="703912"/>
                </a:moveTo>
                <a:cubicBezTo>
                  <a:pt x="1731205" y="830785"/>
                  <a:pt x="1730678" y="957834"/>
                  <a:pt x="1732173" y="1084795"/>
                </a:cubicBezTo>
                <a:cubicBezTo>
                  <a:pt x="1732261" y="1094467"/>
                  <a:pt x="1744394" y="1107303"/>
                  <a:pt x="1754241" y="1113018"/>
                </a:cubicBezTo>
                <a:cubicBezTo>
                  <a:pt x="1823788" y="1153463"/>
                  <a:pt x="1893863" y="1192940"/>
                  <a:pt x="1964553" y="1231187"/>
                </a:cubicBezTo>
                <a:cubicBezTo>
                  <a:pt x="1974137" y="1236374"/>
                  <a:pt x="1991018" y="1238309"/>
                  <a:pt x="1999810" y="1233297"/>
                </a:cubicBezTo>
                <a:cubicBezTo>
                  <a:pt x="2110242" y="1170960"/>
                  <a:pt x="2219794" y="1107040"/>
                  <a:pt x="2329786" y="1043471"/>
                </a:cubicBezTo>
                <a:cubicBezTo>
                  <a:pt x="2201066" y="861822"/>
                  <a:pt x="1923230" y="703736"/>
                  <a:pt x="1731205" y="703912"/>
                </a:cubicBezTo>
                <a:close/>
                <a:moveTo>
                  <a:pt x="1493286" y="715870"/>
                </a:moveTo>
                <a:cubicBezTo>
                  <a:pt x="1324561" y="689581"/>
                  <a:pt x="1002939" y="870351"/>
                  <a:pt x="903234" y="1047516"/>
                </a:cubicBezTo>
                <a:cubicBezTo>
                  <a:pt x="1011379" y="1110644"/>
                  <a:pt x="1119525" y="1174125"/>
                  <a:pt x="1228461" y="1236199"/>
                </a:cubicBezTo>
                <a:cubicBezTo>
                  <a:pt x="1235759" y="1240331"/>
                  <a:pt x="1251057" y="1236023"/>
                  <a:pt x="1260026" y="1231011"/>
                </a:cubicBezTo>
                <a:cubicBezTo>
                  <a:pt x="1330188" y="1191709"/>
                  <a:pt x="1400087" y="1151968"/>
                  <a:pt x="1469107" y="1110644"/>
                </a:cubicBezTo>
                <a:cubicBezTo>
                  <a:pt x="1479745" y="1104314"/>
                  <a:pt x="1492055" y="1089631"/>
                  <a:pt x="1492231" y="1078640"/>
                </a:cubicBezTo>
                <a:cubicBezTo>
                  <a:pt x="1493901" y="957482"/>
                  <a:pt x="1493286" y="836324"/>
                  <a:pt x="1493286" y="715870"/>
                </a:cubicBezTo>
                <a:close/>
              </a:path>
            </a:pathLst>
          </a:custGeom>
          <a:solidFill>
            <a:schemeClr val="accent2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FD67EB14-3A15-46B5-AB65-11F892F0563C}"/>
              </a:ext>
            </a:extLst>
          </p:cNvPr>
          <p:cNvSpPr/>
          <p:nvPr/>
        </p:nvSpPr>
        <p:spPr>
          <a:xfrm>
            <a:off x="8933163" y="4516618"/>
            <a:ext cx="484681" cy="484774"/>
          </a:xfrm>
          <a:custGeom>
            <a:avLst/>
            <a:gdLst>
              <a:gd name="connsiteX0" fmla="*/ 1779651 w 3214291"/>
              <a:gd name="connsiteY0" fmla="*/ 0 h 3214907"/>
              <a:gd name="connsiteX1" fmla="*/ 1939935 w 3214291"/>
              <a:gd name="connsiteY1" fmla="*/ 29982 h 3214907"/>
              <a:gd name="connsiteX2" fmla="*/ 1939319 w 3214291"/>
              <a:gd name="connsiteY2" fmla="*/ 237920 h 3214907"/>
              <a:gd name="connsiteX3" fmla="*/ 1974576 w 3214291"/>
              <a:gd name="connsiteY3" fmla="*/ 287157 h 3214907"/>
              <a:gd name="connsiteX4" fmla="*/ 2041310 w 3214291"/>
              <a:gd name="connsiteY4" fmla="*/ 308786 h 3214907"/>
              <a:gd name="connsiteX5" fmla="*/ 2166161 w 3214291"/>
              <a:gd name="connsiteY5" fmla="*/ 270803 h 3214907"/>
              <a:gd name="connsiteX6" fmla="*/ 2270174 w 3214291"/>
              <a:gd name="connsiteY6" fmla="*/ 137600 h 3214907"/>
              <a:gd name="connsiteX7" fmla="*/ 2436612 w 3214291"/>
              <a:gd name="connsiteY7" fmla="*/ 219368 h 3214907"/>
              <a:gd name="connsiteX8" fmla="*/ 2370758 w 3214291"/>
              <a:gd name="connsiteY8" fmla="*/ 425636 h 3214907"/>
              <a:gd name="connsiteX9" fmla="*/ 2391684 w 3214291"/>
              <a:gd name="connsiteY9" fmla="*/ 491226 h 3214907"/>
              <a:gd name="connsiteX10" fmla="*/ 2495960 w 3214291"/>
              <a:gd name="connsiteY10" fmla="*/ 565961 h 3214907"/>
              <a:gd name="connsiteX11" fmla="*/ 2611316 w 3214291"/>
              <a:gd name="connsiteY11" fmla="*/ 500810 h 3214907"/>
              <a:gd name="connsiteX12" fmla="*/ 2711284 w 3214291"/>
              <a:gd name="connsiteY12" fmla="*/ 443924 h 3214907"/>
              <a:gd name="connsiteX13" fmla="*/ 2798416 w 3214291"/>
              <a:gd name="connsiteY13" fmla="*/ 518219 h 3214907"/>
              <a:gd name="connsiteX14" fmla="*/ 2843169 w 3214291"/>
              <a:gd name="connsiteY14" fmla="*/ 564466 h 3214907"/>
              <a:gd name="connsiteX15" fmla="*/ 2684116 w 3214291"/>
              <a:gd name="connsiteY15" fmla="*/ 776361 h 3214907"/>
              <a:gd name="connsiteX16" fmla="*/ 2765972 w 3214291"/>
              <a:gd name="connsiteY16" fmla="*/ 905168 h 3214907"/>
              <a:gd name="connsiteX17" fmla="*/ 2805538 w 3214291"/>
              <a:gd name="connsiteY17" fmla="*/ 916686 h 3214907"/>
              <a:gd name="connsiteX18" fmla="*/ 2993693 w 3214291"/>
              <a:gd name="connsiteY18" fmla="*/ 872900 h 3214907"/>
              <a:gd name="connsiteX19" fmla="*/ 3047326 w 3214291"/>
              <a:gd name="connsiteY19" fmla="*/ 898310 h 3214907"/>
              <a:gd name="connsiteX20" fmla="*/ 3108169 w 3214291"/>
              <a:gd name="connsiteY20" fmla="*/ 1031777 h 3214907"/>
              <a:gd name="connsiteX21" fmla="*/ 2920893 w 3214291"/>
              <a:gd name="connsiteY21" fmla="*/ 1157947 h 3214907"/>
              <a:gd name="connsiteX22" fmla="*/ 2898648 w 3214291"/>
              <a:gd name="connsiteY22" fmla="*/ 1211756 h 3214907"/>
              <a:gd name="connsiteX23" fmla="*/ 2926080 w 3214291"/>
              <a:gd name="connsiteY23" fmla="*/ 1322539 h 3214907"/>
              <a:gd name="connsiteX24" fmla="*/ 2968195 w 3214291"/>
              <a:gd name="connsiteY24" fmla="*/ 1355334 h 3214907"/>
              <a:gd name="connsiteX25" fmla="*/ 3195916 w 3214291"/>
              <a:gd name="connsiteY25" fmla="*/ 1373271 h 3214907"/>
              <a:gd name="connsiteX26" fmla="*/ 3214292 w 3214291"/>
              <a:gd name="connsiteY26" fmla="*/ 1553073 h 3214907"/>
              <a:gd name="connsiteX27" fmla="*/ 2992814 w 3214291"/>
              <a:gd name="connsiteY27" fmla="*/ 1614532 h 3214907"/>
              <a:gd name="connsiteX28" fmla="*/ 2949028 w 3214291"/>
              <a:gd name="connsiteY28" fmla="*/ 1667022 h 3214907"/>
              <a:gd name="connsiteX29" fmla="*/ 3067812 w 3214291"/>
              <a:gd name="connsiteY29" fmla="*/ 1857463 h 3214907"/>
              <a:gd name="connsiteX30" fmla="*/ 3190201 w 3214291"/>
              <a:gd name="connsiteY30" fmla="*/ 1912855 h 3214907"/>
              <a:gd name="connsiteX31" fmla="*/ 3148262 w 3214291"/>
              <a:gd name="connsiteY31" fmla="*/ 2067160 h 3214907"/>
              <a:gd name="connsiteX32" fmla="*/ 3110631 w 3214291"/>
              <a:gd name="connsiteY32" fmla="*/ 2084393 h 3214907"/>
              <a:gd name="connsiteX33" fmla="*/ 2913067 w 3214291"/>
              <a:gd name="connsiteY33" fmla="*/ 2075248 h 3214907"/>
              <a:gd name="connsiteX34" fmla="*/ 2862248 w 3214291"/>
              <a:gd name="connsiteY34" fmla="*/ 2104967 h 3214907"/>
              <a:gd name="connsiteX35" fmla="*/ 2900231 w 3214291"/>
              <a:gd name="connsiteY35" fmla="*/ 2313872 h 3214907"/>
              <a:gd name="connsiteX36" fmla="*/ 3003013 w 3214291"/>
              <a:gd name="connsiteY36" fmla="*/ 2408741 h 3214907"/>
              <a:gd name="connsiteX37" fmla="*/ 2904539 w 3214291"/>
              <a:gd name="connsiteY37" fmla="*/ 2567442 h 3214907"/>
              <a:gd name="connsiteX38" fmla="*/ 2687281 w 3214291"/>
              <a:gd name="connsiteY38" fmla="*/ 2478288 h 3214907"/>
              <a:gd name="connsiteX39" fmla="*/ 2626438 w 3214291"/>
              <a:gd name="connsiteY39" fmla="*/ 2490773 h 3214907"/>
              <a:gd name="connsiteX40" fmla="*/ 2536669 w 3214291"/>
              <a:gd name="connsiteY40" fmla="*/ 2586609 h 3214907"/>
              <a:gd name="connsiteX41" fmla="*/ 2667410 w 3214291"/>
              <a:gd name="connsiteY41" fmla="*/ 2826288 h 3214907"/>
              <a:gd name="connsiteX42" fmla="*/ 2518821 w 3214291"/>
              <a:gd name="connsiteY42" fmla="*/ 2941027 h 3214907"/>
              <a:gd name="connsiteX43" fmla="*/ 2344293 w 3214291"/>
              <a:gd name="connsiteY43" fmla="*/ 2785052 h 3214907"/>
              <a:gd name="connsiteX44" fmla="*/ 2287231 w 3214291"/>
              <a:gd name="connsiteY44" fmla="*/ 2777666 h 3214907"/>
              <a:gd name="connsiteX45" fmla="*/ 2184273 w 3214291"/>
              <a:gd name="connsiteY45" fmla="*/ 2839740 h 3214907"/>
              <a:gd name="connsiteX46" fmla="*/ 2191483 w 3214291"/>
              <a:gd name="connsiteY46" fmla="*/ 2957996 h 3214907"/>
              <a:gd name="connsiteX47" fmla="*/ 2193945 w 3214291"/>
              <a:gd name="connsiteY47" fmla="*/ 2979801 h 3214907"/>
              <a:gd name="connsiteX48" fmla="*/ 2206430 w 3214291"/>
              <a:gd name="connsiteY48" fmla="*/ 3105004 h 3214907"/>
              <a:gd name="connsiteX49" fmla="*/ 2055026 w 3214291"/>
              <a:gd name="connsiteY49" fmla="*/ 3162593 h 3214907"/>
              <a:gd name="connsiteX50" fmla="*/ 2021352 w 3214291"/>
              <a:gd name="connsiteY50" fmla="*/ 3140085 h 3214907"/>
              <a:gd name="connsiteX51" fmla="*/ 1924460 w 3214291"/>
              <a:gd name="connsiteY51" fmla="*/ 2962832 h 3214907"/>
              <a:gd name="connsiteX52" fmla="*/ 1876190 w 3214291"/>
              <a:gd name="connsiteY52" fmla="*/ 2937774 h 3214907"/>
              <a:gd name="connsiteX53" fmla="*/ 1776310 w 3214291"/>
              <a:gd name="connsiteY53" fmla="*/ 2952809 h 3214907"/>
              <a:gd name="connsiteX54" fmla="*/ 1734283 w 3214291"/>
              <a:gd name="connsiteY54" fmla="*/ 2997562 h 3214907"/>
              <a:gd name="connsiteX55" fmla="*/ 1698674 w 3214291"/>
              <a:gd name="connsiteY55" fmla="*/ 3205324 h 3214907"/>
              <a:gd name="connsiteX56" fmla="*/ 1693223 w 3214291"/>
              <a:gd name="connsiteY56" fmla="*/ 3214907 h 3214907"/>
              <a:gd name="connsiteX57" fmla="*/ 1509727 w 3214291"/>
              <a:gd name="connsiteY57" fmla="*/ 3214907 h 3214907"/>
              <a:gd name="connsiteX58" fmla="*/ 1465766 w 3214291"/>
              <a:gd name="connsiteY58" fmla="*/ 2998441 h 3214907"/>
              <a:gd name="connsiteX59" fmla="*/ 1421892 w 3214291"/>
              <a:gd name="connsiteY59" fmla="*/ 2954040 h 3214907"/>
              <a:gd name="connsiteX60" fmla="*/ 1239540 w 3214291"/>
              <a:gd name="connsiteY60" fmla="*/ 3036072 h 3214907"/>
              <a:gd name="connsiteX61" fmla="*/ 1172366 w 3214291"/>
              <a:gd name="connsiteY61" fmla="*/ 3162681 h 3214907"/>
              <a:gd name="connsiteX62" fmla="*/ 1083564 w 3214291"/>
              <a:gd name="connsiteY62" fmla="*/ 3134985 h 3214907"/>
              <a:gd name="connsiteX63" fmla="*/ 993091 w 3214291"/>
              <a:gd name="connsiteY63" fmla="*/ 3103421 h 3214907"/>
              <a:gd name="connsiteX64" fmla="*/ 1026326 w 3214291"/>
              <a:gd name="connsiteY64" fmla="*/ 2876404 h 3214907"/>
              <a:gd name="connsiteX65" fmla="*/ 1000301 w 3214291"/>
              <a:gd name="connsiteY65" fmla="*/ 2825232 h 3214907"/>
              <a:gd name="connsiteX66" fmla="*/ 792979 w 3214291"/>
              <a:gd name="connsiteY66" fmla="*/ 2848444 h 3214907"/>
              <a:gd name="connsiteX67" fmla="*/ 692834 w 3214291"/>
              <a:gd name="connsiteY67" fmla="*/ 2939708 h 3214907"/>
              <a:gd name="connsiteX68" fmla="*/ 539320 w 3214291"/>
              <a:gd name="connsiteY68" fmla="*/ 2820133 h 3214907"/>
              <a:gd name="connsiteX69" fmla="*/ 661709 w 3214291"/>
              <a:gd name="connsiteY69" fmla="*/ 2592236 h 3214907"/>
              <a:gd name="connsiteX70" fmla="*/ 559279 w 3214291"/>
              <a:gd name="connsiteY70" fmla="*/ 2483563 h 3214907"/>
              <a:gd name="connsiteX71" fmla="*/ 517867 w 3214291"/>
              <a:gd name="connsiteY71" fmla="*/ 2481717 h 3214907"/>
              <a:gd name="connsiteX72" fmla="*/ 313182 w 3214291"/>
              <a:gd name="connsiteY72" fmla="*/ 2570871 h 3214907"/>
              <a:gd name="connsiteX73" fmla="*/ 206971 w 3214291"/>
              <a:gd name="connsiteY73" fmla="*/ 2410411 h 3214907"/>
              <a:gd name="connsiteX74" fmla="*/ 368661 w 3214291"/>
              <a:gd name="connsiteY74" fmla="*/ 2261030 h 3214907"/>
              <a:gd name="connsiteX75" fmla="*/ 380355 w 3214291"/>
              <a:gd name="connsiteY75" fmla="*/ 2205551 h 3214907"/>
              <a:gd name="connsiteX76" fmla="*/ 350286 w 3214291"/>
              <a:gd name="connsiteY76" fmla="*/ 2142158 h 3214907"/>
              <a:gd name="connsiteX77" fmla="*/ 252867 w 3214291"/>
              <a:gd name="connsiteY77" fmla="*/ 2088261 h 3214907"/>
              <a:gd name="connsiteX78" fmla="*/ 74383 w 3214291"/>
              <a:gd name="connsiteY78" fmla="*/ 2103208 h 3214907"/>
              <a:gd name="connsiteX79" fmla="*/ 30509 w 3214291"/>
              <a:gd name="connsiteY79" fmla="*/ 1936066 h 3214907"/>
              <a:gd name="connsiteX80" fmla="*/ 52754 w 3214291"/>
              <a:gd name="connsiteY80" fmla="*/ 1903535 h 3214907"/>
              <a:gd name="connsiteX81" fmla="*/ 220687 w 3214291"/>
              <a:gd name="connsiteY81" fmla="*/ 1827218 h 3214907"/>
              <a:gd name="connsiteX82" fmla="*/ 248646 w 3214291"/>
              <a:gd name="connsiteY82" fmla="*/ 1780706 h 3214907"/>
              <a:gd name="connsiteX83" fmla="*/ 243371 w 3214291"/>
              <a:gd name="connsiteY83" fmla="*/ 1719424 h 3214907"/>
              <a:gd name="connsiteX84" fmla="*/ 164944 w 3214291"/>
              <a:gd name="connsiteY84" fmla="*/ 1624906 h 3214907"/>
              <a:gd name="connsiteX85" fmla="*/ 0 w 3214291"/>
              <a:gd name="connsiteY85" fmla="*/ 1580241 h 3214907"/>
              <a:gd name="connsiteX86" fmla="*/ 12485 w 3214291"/>
              <a:gd name="connsiteY86" fmla="*/ 1413627 h 3214907"/>
              <a:gd name="connsiteX87" fmla="*/ 40796 w 3214291"/>
              <a:gd name="connsiteY87" fmla="*/ 1390328 h 3214907"/>
              <a:gd name="connsiteX88" fmla="*/ 228072 w 3214291"/>
              <a:gd name="connsiteY88" fmla="*/ 1366061 h 3214907"/>
              <a:gd name="connsiteX89" fmla="*/ 267462 w 3214291"/>
              <a:gd name="connsiteY89" fmla="*/ 1329661 h 3214907"/>
              <a:gd name="connsiteX90" fmla="*/ 288476 w 3214291"/>
              <a:gd name="connsiteY90" fmla="*/ 1198568 h 3214907"/>
              <a:gd name="connsiteX91" fmla="*/ 185078 w 3214291"/>
              <a:gd name="connsiteY91" fmla="*/ 1122866 h 3214907"/>
              <a:gd name="connsiteX92" fmla="*/ 93023 w 3214291"/>
              <a:gd name="connsiteY92" fmla="*/ 1062111 h 3214907"/>
              <a:gd name="connsiteX93" fmla="*/ 164768 w 3214291"/>
              <a:gd name="connsiteY93" fmla="*/ 886880 h 3214907"/>
              <a:gd name="connsiteX94" fmla="*/ 369013 w 3214291"/>
              <a:gd name="connsiteY94" fmla="*/ 931545 h 3214907"/>
              <a:gd name="connsiteX95" fmla="*/ 422646 w 3214291"/>
              <a:gd name="connsiteY95" fmla="*/ 910531 h 3214907"/>
              <a:gd name="connsiteX96" fmla="*/ 497557 w 3214291"/>
              <a:gd name="connsiteY96" fmla="*/ 792627 h 3214907"/>
              <a:gd name="connsiteX97" fmla="*/ 349758 w 3214291"/>
              <a:gd name="connsiteY97" fmla="*/ 599811 h 3214907"/>
              <a:gd name="connsiteX98" fmla="*/ 477071 w 3214291"/>
              <a:gd name="connsiteY98" fmla="*/ 458079 h 3214907"/>
              <a:gd name="connsiteX99" fmla="*/ 642278 w 3214291"/>
              <a:gd name="connsiteY99" fmla="*/ 563059 h 3214907"/>
              <a:gd name="connsiteX100" fmla="*/ 717276 w 3214291"/>
              <a:gd name="connsiteY100" fmla="*/ 557432 h 3214907"/>
              <a:gd name="connsiteX101" fmla="*/ 754820 w 3214291"/>
              <a:gd name="connsiteY101" fmla="*/ 527099 h 3214907"/>
              <a:gd name="connsiteX102" fmla="*/ 793682 w 3214291"/>
              <a:gd name="connsiteY102" fmla="*/ 399347 h 3214907"/>
              <a:gd name="connsiteX103" fmla="*/ 755347 w 3214291"/>
              <a:gd name="connsiteY103" fmla="*/ 277925 h 3214907"/>
              <a:gd name="connsiteX104" fmla="*/ 774251 w 3214291"/>
              <a:gd name="connsiteY104" fmla="*/ 224995 h 3214907"/>
              <a:gd name="connsiteX105" fmla="*/ 896200 w 3214291"/>
              <a:gd name="connsiteY105" fmla="*/ 155096 h 3214907"/>
              <a:gd name="connsiteX106" fmla="*/ 907191 w 3214291"/>
              <a:gd name="connsiteY106" fmla="*/ 150700 h 3214907"/>
              <a:gd name="connsiteX107" fmla="*/ 1035119 w 3214291"/>
              <a:gd name="connsiteY107" fmla="*/ 310544 h 3214907"/>
              <a:gd name="connsiteX108" fmla="*/ 1097632 w 3214291"/>
              <a:gd name="connsiteY108" fmla="*/ 328920 h 3214907"/>
              <a:gd name="connsiteX109" fmla="*/ 1219669 w 3214291"/>
              <a:gd name="connsiteY109" fmla="*/ 276166 h 3214907"/>
              <a:gd name="connsiteX110" fmla="*/ 1227758 w 3214291"/>
              <a:gd name="connsiteY110" fmla="*/ 148326 h 3214907"/>
              <a:gd name="connsiteX111" fmla="*/ 1227846 w 3214291"/>
              <a:gd name="connsiteY111" fmla="*/ 37631 h 3214907"/>
              <a:gd name="connsiteX112" fmla="*/ 1383294 w 3214291"/>
              <a:gd name="connsiteY112" fmla="*/ 11078 h 3214907"/>
              <a:gd name="connsiteX113" fmla="*/ 1415737 w 3214291"/>
              <a:gd name="connsiteY113" fmla="*/ 8968 h 3214907"/>
              <a:gd name="connsiteX114" fmla="*/ 1485109 w 3214291"/>
              <a:gd name="connsiteY114" fmla="*/ 198794 h 3214907"/>
              <a:gd name="connsiteX115" fmla="*/ 1529334 w 3214291"/>
              <a:gd name="connsiteY115" fmla="*/ 229831 h 3214907"/>
              <a:gd name="connsiteX116" fmla="*/ 1666758 w 3214291"/>
              <a:gd name="connsiteY116" fmla="*/ 223237 h 3214907"/>
              <a:gd name="connsiteX117" fmla="*/ 1721182 w 3214291"/>
              <a:gd name="connsiteY117" fmla="*/ 99617 h 3214907"/>
              <a:gd name="connsiteX118" fmla="*/ 1753362 w 3214291"/>
              <a:gd name="connsiteY118" fmla="*/ 264 h 3214907"/>
              <a:gd name="connsiteX119" fmla="*/ 1779651 w 3214291"/>
              <a:gd name="connsiteY119" fmla="*/ 0 h 3214907"/>
              <a:gd name="connsiteX120" fmla="*/ 1603893 w 3214291"/>
              <a:gd name="connsiteY120" fmla="*/ 1891929 h 3214907"/>
              <a:gd name="connsiteX121" fmla="*/ 1892281 w 3214291"/>
              <a:gd name="connsiteY121" fmla="*/ 1604420 h 3214907"/>
              <a:gd name="connsiteX122" fmla="*/ 1607762 w 3214291"/>
              <a:gd name="connsiteY122" fmla="*/ 1326408 h 3214907"/>
              <a:gd name="connsiteX123" fmla="*/ 1323243 w 3214291"/>
              <a:gd name="connsiteY123" fmla="*/ 1604069 h 3214907"/>
              <a:gd name="connsiteX124" fmla="*/ 1603893 w 3214291"/>
              <a:gd name="connsiteY124" fmla="*/ 1891929 h 3214907"/>
              <a:gd name="connsiteX125" fmla="*/ 1579099 w 3214291"/>
              <a:gd name="connsiteY125" fmla="*/ 2795602 h 3214907"/>
              <a:gd name="connsiteX126" fmla="*/ 1745449 w 3214291"/>
              <a:gd name="connsiteY126" fmla="*/ 2767203 h 3214907"/>
              <a:gd name="connsiteX127" fmla="*/ 1862386 w 3214291"/>
              <a:gd name="connsiteY127" fmla="*/ 2571838 h 3214907"/>
              <a:gd name="connsiteX128" fmla="*/ 1735338 w 3214291"/>
              <a:gd name="connsiteY128" fmla="*/ 2305167 h 3214907"/>
              <a:gd name="connsiteX129" fmla="*/ 1441763 w 3214291"/>
              <a:gd name="connsiteY129" fmla="*/ 2294089 h 3214907"/>
              <a:gd name="connsiteX130" fmla="*/ 1308120 w 3214291"/>
              <a:gd name="connsiteY130" fmla="*/ 2584323 h 3214907"/>
              <a:gd name="connsiteX131" fmla="*/ 1413803 w 3214291"/>
              <a:gd name="connsiteY131" fmla="*/ 2760785 h 3214907"/>
              <a:gd name="connsiteX132" fmla="*/ 1579099 w 3214291"/>
              <a:gd name="connsiteY132" fmla="*/ 2795602 h 3214907"/>
              <a:gd name="connsiteX133" fmla="*/ 949833 w 3214291"/>
              <a:gd name="connsiteY133" fmla="*/ 1372567 h 3214907"/>
              <a:gd name="connsiteX134" fmla="*/ 1103698 w 3214291"/>
              <a:gd name="connsiteY134" fmla="*/ 1151265 h 3214907"/>
              <a:gd name="connsiteX135" fmla="*/ 917565 w 3214291"/>
              <a:gd name="connsiteY135" fmla="*/ 872021 h 3214907"/>
              <a:gd name="connsiteX136" fmla="*/ 687734 w 3214291"/>
              <a:gd name="connsiteY136" fmla="*/ 891276 h 3214907"/>
              <a:gd name="connsiteX137" fmla="*/ 543628 w 3214291"/>
              <a:gd name="connsiteY137" fmla="*/ 1115128 h 3214907"/>
              <a:gd name="connsiteX138" fmla="*/ 670677 w 3214291"/>
              <a:gd name="connsiteY138" fmla="*/ 1362720 h 3214907"/>
              <a:gd name="connsiteX139" fmla="*/ 949833 w 3214291"/>
              <a:gd name="connsiteY139" fmla="*/ 1372567 h 3214907"/>
              <a:gd name="connsiteX140" fmla="*/ 515405 w 3214291"/>
              <a:gd name="connsiteY140" fmla="*/ 1994183 h 3214907"/>
              <a:gd name="connsiteX141" fmla="*/ 539936 w 3214291"/>
              <a:gd name="connsiteY141" fmla="*/ 2091075 h 3214907"/>
              <a:gd name="connsiteX142" fmla="*/ 638058 w 3214291"/>
              <a:gd name="connsiteY142" fmla="*/ 2276768 h 3214907"/>
              <a:gd name="connsiteX143" fmla="*/ 918708 w 3214291"/>
              <a:gd name="connsiteY143" fmla="*/ 2308596 h 3214907"/>
              <a:gd name="connsiteX144" fmla="*/ 1081894 w 3214291"/>
              <a:gd name="connsiteY144" fmla="*/ 2018186 h 3214907"/>
              <a:gd name="connsiteX145" fmla="*/ 973133 w 3214291"/>
              <a:gd name="connsiteY145" fmla="*/ 1822909 h 3214907"/>
              <a:gd name="connsiteX146" fmla="*/ 618099 w 3214291"/>
              <a:gd name="connsiteY146" fmla="*/ 1839790 h 3214907"/>
              <a:gd name="connsiteX147" fmla="*/ 515405 w 3214291"/>
              <a:gd name="connsiteY147" fmla="*/ 1994183 h 3214907"/>
              <a:gd name="connsiteX148" fmla="*/ 2380781 w 3214291"/>
              <a:gd name="connsiteY148" fmla="*/ 1836186 h 3214907"/>
              <a:gd name="connsiteX149" fmla="*/ 2257777 w 3214291"/>
              <a:gd name="connsiteY149" fmla="*/ 1849902 h 3214907"/>
              <a:gd name="connsiteX150" fmla="*/ 2111033 w 3214291"/>
              <a:gd name="connsiteY150" fmla="*/ 2083425 h 3214907"/>
              <a:gd name="connsiteX151" fmla="*/ 2305256 w 3214291"/>
              <a:gd name="connsiteY151" fmla="*/ 2357042 h 3214907"/>
              <a:gd name="connsiteX152" fmla="*/ 2524184 w 3214291"/>
              <a:gd name="connsiteY152" fmla="*/ 2334270 h 3214907"/>
              <a:gd name="connsiteX153" fmla="*/ 2666004 w 3214291"/>
              <a:gd name="connsiteY153" fmla="*/ 2109626 h 3214907"/>
              <a:gd name="connsiteX154" fmla="*/ 2544230 w 3214291"/>
              <a:gd name="connsiteY154" fmla="*/ 1863002 h 3214907"/>
              <a:gd name="connsiteX155" fmla="*/ 2380781 w 3214291"/>
              <a:gd name="connsiteY155" fmla="*/ 1836186 h 3214907"/>
              <a:gd name="connsiteX156" fmla="*/ 1901249 w 3214291"/>
              <a:gd name="connsiteY156" fmla="*/ 614494 h 3214907"/>
              <a:gd name="connsiteX157" fmla="*/ 1780443 w 3214291"/>
              <a:gd name="connsiteY157" fmla="*/ 450957 h 3214907"/>
              <a:gd name="connsiteX158" fmla="*/ 1493462 w 3214291"/>
              <a:gd name="connsiteY158" fmla="*/ 444803 h 3214907"/>
              <a:gd name="connsiteX159" fmla="*/ 1363336 w 3214291"/>
              <a:gd name="connsiteY159" fmla="*/ 686415 h 3214907"/>
              <a:gd name="connsiteX160" fmla="*/ 1491176 w 3214291"/>
              <a:gd name="connsiteY160" fmla="*/ 919939 h 3214907"/>
              <a:gd name="connsiteX161" fmla="*/ 1744833 w 3214291"/>
              <a:gd name="connsiteY161" fmla="*/ 947899 h 3214907"/>
              <a:gd name="connsiteX162" fmla="*/ 1901249 w 3214291"/>
              <a:gd name="connsiteY162" fmla="*/ 614494 h 3214907"/>
              <a:gd name="connsiteX163" fmla="*/ 2588720 w 3214291"/>
              <a:gd name="connsiteY163" fmla="*/ 1382239 h 3214907"/>
              <a:gd name="connsiteX164" fmla="*/ 2688863 w 3214291"/>
              <a:gd name="connsiteY164" fmla="*/ 1186610 h 3214907"/>
              <a:gd name="connsiteX165" fmla="*/ 2557331 w 3214291"/>
              <a:gd name="connsiteY165" fmla="*/ 921961 h 3214907"/>
              <a:gd name="connsiteX166" fmla="*/ 2307893 w 3214291"/>
              <a:gd name="connsiteY166" fmla="*/ 903585 h 3214907"/>
              <a:gd name="connsiteX167" fmla="*/ 2129057 w 3214291"/>
              <a:gd name="connsiteY167" fmla="*/ 1222482 h 3214907"/>
              <a:gd name="connsiteX168" fmla="*/ 2221816 w 3214291"/>
              <a:gd name="connsiteY168" fmla="*/ 1388130 h 3214907"/>
              <a:gd name="connsiteX169" fmla="*/ 2588720 w 3214291"/>
              <a:gd name="connsiteY169" fmla="*/ 1382239 h 321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214291" h="3214907">
                <a:moveTo>
                  <a:pt x="1779651" y="0"/>
                </a:moveTo>
                <a:cubicBezTo>
                  <a:pt x="1830998" y="9584"/>
                  <a:pt x="1882345" y="19167"/>
                  <a:pt x="1939935" y="29982"/>
                </a:cubicBezTo>
                <a:cubicBezTo>
                  <a:pt x="1939935" y="98122"/>
                  <a:pt x="1941254" y="168021"/>
                  <a:pt x="1939319" y="237920"/>
                </a:cubicBezTo>
                <a:cubicBezTo>
                  <a:pt x="1938528" y="265791"/>
                  <a:pt x="1945562" y="281354"/>
                  <a:pt x="1974576" y="287157"/>
                </a:cubicBezTo>
                <a:cubicBezTo>
                  <a:pt x="1997349" y="291641"/>
                  <a:pt x="2019242" y="300961"/>
                  <a:pt x="2041310" y="308786"/>
                </a:cubicBezTo>
                <a:cubicBezTo>
                  <a:pt x="2116396" y="335251"/>
                  <a:pt x="2116221" y="335339"/>
                  <a:pt x="2166161" y="270803"/>
                </a:cubicBezTo>
                <a:cubicBezTo>
                  <a:pt x="2200099" y="227017"/>
                  <a:pt x="2234389" y="183408"/>
                  <a:pt x="2270174" y="137600"/>
                </a:cubicBezTo>
                <a:cubicBezTo>
                  <a:pt x="2326181" y="165120"/>
                  <a:pt x="2379638" y="191409"/>
                  <a:pt x="2436612" y="219368"/>
                </a:cubicBezTo>
                <a:cubicBezTo>
                  <a:pt x="2414368" y="289882"/>
                  <a:pt x="2394585" y="358462"/>
                  <a:pt x="2370758" y="425636"/>
                </a:cubicBezTo>
                <a:cubicBezTo>
                  <a:pt x="2360120" y="455705"/>
                  <a:pt x="2366362" y="473554"/>
                  <a:pt x="2391684" y="491226"/>
                </a:cubicBezTo>
                <a:cubicBezTo>
                  <a:pt x="2427556" y="516284"/>
                  <a:pt x="2460704" y="564994"/>
                  <a:pt x="2495960" y="565961"/>
                </a:cubicBezTo>
                <a:cubicBezTo>
                  <a:pt x="2533768" y="567016"/>
                  <a:pt x="2572893" y="524461"/>
                  <a:pt x="2611316" y="500810"/>
                </a:cubicBezTo>
                <a:cubicBezTo>
                  <a:pt x="2644814" y="480236"/>
                  <a:pt x="2679896" y="441110"/>
                  <a:pt x="2711284" y="443924"/>
                </a:cubicBezTo>
                <a:cubicBezTo>
                  <a:pt x="2742321" y="446737"/>
                  <a:pt x="2769841" y="491402"/>
                  <a:pt x="2798416" y="518219"/>
                </a:cubicBezTo>
                <a:cubicBezTo>
                  <a:pt x="2813187" y="532198"/>
                  <a:pt x="2826727" y="547409"/>
                  <a:pt x="2843169" y="564466"/>
                </a:cubicBezTo>
                <a:cubicBezTo>
                  <a:pt x="2790767" y="634277"/>
                  <a:pt x="2738277" y="704264"/>
                  <a:pt x="2684116" y="776361"/>
                </a:cubicBezTo>
                <a:cubicBezTo>
                  <a:pt x="2711108" y="819619"/>
                  <a:pt x="2736694" y="863668"/>
                  <a:pt x="2765972" y="905168"/>
                </a:cubicBezTo>
                <a:cubicBezTo>
                  <a:pt x="2772303" y="914136"/>
                  <a:pt x="2793229" y="919148"/>
                  <a:pt x="2805538" y="916686"/>
                </a:cubicBezTo>
                <a:cubicBezTo>
                  <a:pt x="2868666" y="903937"/>
                  <a:pt x="2931355" y="889078"/>
                  <a:pt x="2993693" y="872900"/>
                </a:cubicBezTo>
                <a:cubicBezTo>
                  <a:pt x="3020686" y="865867"/>
                  <a:pt x="3036160" y="869647"/>
                  <a:pt x="3047326" y="898310"/>
                </a:cubicBezTo>
                <a:cubicBezTo>
                  <a:pt x="3064647" y="942975"/>
                  <a:pt x="3086891" y="985794"/>
                  <a:pt x="3108169" y="1031777"/>
                </a:cubicBezTo>
                <a:cubicBezTo>
                  <a:pt x="3044600" y="1074860"/>
                  <a:pt x="2983582" y="1117854"/>
                  <a:pt x="2920893" y="1157947"/>
                </a:cubicBezTo>
                <a:cubicBezTo>
                  <a:pt x="2898648" y="1172191"/>
                  <a:pt x="2891351" y="1186522"/>
                  <a:pt x="2898648" y="1211756"/>
                </a:cubicBezTo>
                <a:cubicBezTo>
                  <a:pt x="2909287" y="1248244"/>
                  <a:pt x="2918519" y="1285260"/>
                  <a:pt x="2926080" y="1322539"/>
                </a:cubicBezTo>
                <a:cubicBezTo>
                  <a:pt x="2931092" y="1347245"/>
                  <a:pt x="2943665" y="1354015"/>
                  <a:pt x="2968195" y="1355334"/>
                </a:cubicBezTo>
                <a:cubicBezTo>
                  <a:pt x="3042578" y="1359379"/>
                  <a:pt x="3116697" y="1366764"/>
                  <a:pt x="3195916" y="1373271"/>
                </a:cubicBezTo>
                <a:cubicBezTo>
                  <a:pt x="3202071" y="1433410"/>
                  <a:pt x="3207962" y="1491000"/>
                  <a:pt x="3214292" y="1553073"/>
                </a:cubicBezTo>
                <a:cubicBezTo>
                  <a:pt x="3138590" y="1574351"/>
                  <a:pt x="3066142" y="1596419"/>
                  <a:pt x="2992814" y="1614532"/>
                </a:cubicBezTo>
                <a:cubicBezTo>
                  <a:pt x="2962305" y="1622005"/>
                  <a:pt x="2949995" y="1633962"/>
                  <a:pt x="2949028" y="1667022"/>
                </a:cubicBezTo>
                <a:cubicBezTo>
                  <a:pt x="2944983" y="1801720"/>
                  <a:pt x="2943753" y="1801632"/>
                  <a:pt x="3067812" y="1857463"/>
                </a:cubicBezTo>
                <a:cubicBezTo>
                  <a:pt x="3107641" y="1875399"/>
                  <a:pt x="3147295" y="1893424"/>
                  <a:pt x="3190201" y="1912855"/>
                </a:cubicBezTo>
                <a:cubicBezTo>
                  <a:pt x="3176222" y="1966224"/>
                  <a:pt x="3164528" y="2017395"/>
                  <a:pt x="3148262" y="2067160"/>
                </a:cubicBezTo>
                <a:cubicBezTo>
                  <a:pt x="3145272" y="2076303"/>
                  <a:pt x="3123555" y="2084656"/>
                  <a:pt x="3110631" y="2084393"/>
                </a:cubicBezTo>
                <a:cubicBezTo>
                  <a:pt x="3044776" y="2083161"/>
                  <a:pt x="2978834" y="2080084"/>
                  <a:pt x="2913067" y="2075248"/>
                </a:cubicBezTo>
                <a:cubicBezTo>
                  <a:pt x="2887130" y="2073314"/>
                  <a:pt x="2873854" y="2082106"/>
                  <a:pt x="2862248" y="2104967"/>
                </a:cubicBezTo>
                <a:cubicBezTo>
                  <a:pt x="2801933" y="2223838"/>
                  <a:pt x="2801405" y="2223487"/>
                  <a:pt x="2900231" y="2313872"/>
                </a:cubicBezTo>
                <a:cubicBezTo>
                  <a:pt x="2933642" y="2344469"/>
                  <a:pt x="2966789" y="2375330"/>
                  <a:pt x="3003013" y="2408741"/>
                </a:cubicBezTo>
                <a:cubicBezTo>
                  <a:pt x="2970042" y="2461846"/>
                  <a:pt x="2937950" y="2513545"/>
                  <a:pt x="2904539" y="2567442"/>
                </a:cubicBezTo>
                <a:cubicBezTo>
                  <a:pt x="2830156" y="2537108"/>
                  <a:pt x="2758147" y="2509061"/>
                  <a:pt x="2687281" y="2478288"/>
                </a:cubicBezTo>
                <a:cubicBezTo>
                  <a:pt x="2661784" y="2467209"/>
                  <a:pt x="2644814" y="2469056"/>
                  <a:pt x="2626438" y="2490773"/>
                </a:cubicBezTo>
                <a:cubicBezTo>
                  <a:pt x="2599094" y="2523041"/>
                  <a:pt x="2568673" y="2552759"/>
                  <a:pt x="2536669" y="2586609"/>
                </a:cubicBezTo>
                <a:cubicBezTo>
                  <a:pt x="2580015" y="2666092"/>
                  <a:pt x="2623185" y="2745310"/>
                  <a:pt x="2667410" y="2826288"/>
                </a:cubicBezTo>
                <a:cubicBezTo>
                  <a:pt x="2617646" y="2864710"/>
                  <a:pt x="2569288" y="2902077"/>
                  <a:pt x="2518821" y="2941027"/>
                </a:cubicBezTo>
                <a:cubicBezTo>
                  <a:pt x="2459560" y="2888361"/>
                  <a:pt x="2400828" y="2837805"/>
                  <a:pt x="2344293" y="2785052"/>
                </a:cubicBezTo>
                <a:cubicBezTo>
                  <a:pt x="2325038" y="2767115"/>
                  <a:pt x="2309827" y="2763774"/>
                  <a:pt x="2287231" y="2777666"/>
                </a:cubicBezTo>
                <a:cubicBezTo>
                  <a:pt x="2252414" y="2799031"/>
                  <a:pt x="2200715" y="2809406"/>
                  <a:pt x="2184273" y="2839740"/>
                </a:cubicBezTo>
                <a:cubicBezTo>
                  <a:pt x="2168271" y="2869194"/>
                  <a:pt x="2187614" y="2917815"/>
                  <a:pt x="2191483" y="2957996"/>
                </a:cubicBezTo>
                <a:cubicBezTo>
                  <a:pt x="2192186" y="2965294"/>
                  <a:pt x="2193241" y="2972503"/>
                  <a:pt x="2193945" y="2979801"/>
                </a:cubicBezTo>
                <a:cubicBezTo>
                  <a:pt x="2198165" y="3021565"/>
                  <a:pt x="2202297" y="3063328"/>
                  <a:pt x="2206430" y="3105004"/>
                </a:cubicBezTo>
                <a:cubicBezTo>
                  <a:pt x="2156138" y="3124698"/>
                  <a:pt x="2106286" y="3145800"/>
                  <a:pt x="2055026" y="3162593"/>
                </a:cubicBezTo>
                <a:cubicBezTo>
                  <a:pt x="2046849" y="3165231"/>
                  <a:pt x="2027682" y="3150987"/>
                  <a:pt x="2021352" y="3140085"/>
                </a:cubicBezTo>
                <a:cubicBezTo>
                  <a:pt x="1987501" y="3081880"/>
                  <a:pt x="1955146" y="3022795"/>
                  <a:pt x="1924460" y="2962832"/>
                </a:cubicBezTo>
                <a:cubicBezTo>
                  <a:pt x="1913206" y="2940851"/>
                  <a:pt x="1900194" y="2933114"/>
                  <a:pt x="1876190" y="2937774"/>
                </a:cubicBezTo>
                <a:cubicBezTo>
                  <a:pt x="1843131" y="2944280"/>
                  <a:pt x="1809809" y="2950083"/>
                  <a:pt x="1776310" y="2952809"/>
                </a:cubicBezTo>
                <a:cubicBezTo>
                  <a:pt x="1746768" y="2955271"/>
                  <a:pt x="1738239" y="2970130"/>
                  <a:pt x="1734283" y="2997562"/>
                </a:cubicBezTo>
                <a:cubicBezTo>
                  <a:pt x="1724348" y="3067109"/>
                  <a:pt x="1710895" y="3136128"/>
                  <a:pt x="1698674" y="3205324"/>
                </a:cubicBezTo>
                <a:cubicBezTo>
                  <a:pt x="1698234" y="3207961"/>
                  <a:pt x="1695948" y="3210247"/>
                  <a:pt x="1693223" y="3214907"/>
                </a:cubicBezTo>
                <a:cubicBezTo>
                  <a:pt x="1634842" y="3214907"/>
                  <a:pt x="1575230" y="3214907"/>
                  <a:pt x="1509727" y="3214907"/>
                </a:cubicBezTo>
                <a:cubicBezTo>
                  <a:pt x="1494956" y="3143602"/>
                  <a:pt x="1478251" y="3071417"/>
                  <a:pt x="1465766" y="2998441"/>
                </a:cubicBezTo>
                <a:cubicBezTo>
                  <a:pt x="1460930" y="2970218"/>
                  <a:pt x="1448269" y="2959843"/>
                  <a:pt x="1421892" y="2954040"/>
                </a:cubicBezTo>
                <a:cubicBezTo>
                  <a:pt x="1298008" y="2926696"/>
                  <a:pt x="1298096" y="2925992"/>
                  <a:pt x="1239540" y="3036072"/>
                </a:cubicBezTo>
                <a:cubicBezTo>
                  <a:pt x="1217647" y="3077308"/>
                  <a:pt x="1195754" y="3118544"/>
                  <a:pt x="1172366" y="3162681"/>
                </a:cubicBezTo>
                <a:cubicBezTo>
                  <a:pt x="1141505" y="3153097"/>
                  <a:pt x="1112403" y="3144481"/>
                  <a:pt x="1083564" y="3134985"/>
                </a:cubicBezTo>
                <a:cubicBezTo>
                  <a:pt x="1054550" y="3125402"/>
                  <a:pt x="1025887" y="3114851"/>
                  <a:pt x="993091" y="3103421"/>
                </a:cubicBezTo>
                <a:cubicBezTo>
                  <a:pt x="1003994" y="3026488"/>
                  <a:pt x="1012874" y="2951050"/>
                  <a:pt x="1026326" y="2876404"/>
                </a:cubicBezTo>
                <a:cubicBezTo>
                  <a:pt x="1031338" y="2848796"/>
                  <a:pt x="1022282" y="2837542"/>
                  <a:pt x="1000301" y="2825232"/>
                </a:cubicBezTo>
                <a:cubicBezTo>
                  <a:pt x="888551" y="2762631"/>
                  <a:pt x="888814" y="2762104"/>
                  <a:pt x="792979" y="2848444"/>
                </a:cubicBezTo>
                <a:cubicBezTo>
                  <a:pt x="760359" y="2877810"/>
                  <a:pt x="728091" y="2907528"/>
                  <a:pt x="692834" y="2939708"/>
                </a:cubicBezTo>
                <a:cubicBezTo>
                  <a:pt x="641663" y="2899879"/>
                  <a:pt x="591283" y="2860577"/>
                  <a:pt x="539320" y="2820133"/>
                </a:cubicBezTo>
                <a:cubicBezTo>
                  <a:pt x="580644" y="2743200"/>
                  <a:pt x="620649" y="2668729"/>
                  <a:pt x="661709" y="2592236"/>
                </a:cubicBezTo>
                <a:cubicBezTo>
                  <a:pt x="627507" y="2555309"/>
                  <a:pt x="595064" y="2517677"/>
                  <a:pt x="559279" y="2483563"/>
                </a:cubicBezTo>
                <a:cubicBezTo>
                  <a:pt x="551542" y="2476178"/>
                  <a:pt x="529824" y="2476793"/>
                  <a:pt x="517867" y="2481717"/>
                </a:cubicBezTo>
                <a:cubicBezTo>
                  <a:pt x="450342" y="2509501"/>
                  <a:pt x="383872" y="2539746"/>
                  <a:pt x="313182" y="2570871"/>
                </a:cubicBezTo>
                <a:cubicBezTo>
                  <a:pt x="277837" y="2517414"/>
                  <a:pt x="243459" y="2465451"/>
                  <a:pt x="206971" y="2410411"/>
                </a:cubicBezTo>
                <a:cubicBezTo>
                  <a:pt x="261132" y="2360031"/>
                  <a:pt x="314061" y="2309563"/>
                  <a:pt x="368661" y="2261030"/>
                </a:cubicBezTo>
                <a:cubicBezTo>
                  <a:pt x="387917" y="2243885"/>
                  <a:pt x="395302" y="2229554"/>
                  <a:pt x="380355" y="2205551"/>
                </a:cubicBezTo>
                <a:cubicBezTo>
                  <a:pt x="368046" y="2185856"/>
                  <a:pt x="360045" y="2163435"/>
                  <a:pt x="350286" y="2142158"/>
                </a:cubicBezTo>
                <a:cubicBezTo>
                  <a:pt x="322238" y="2080700"/>
                  <a:pt x="322326" y="2081315"/>
                  <a:pt x="252867" y="2088261"/>
                </a:cubicBezTo>
                <a:cubicBezTo>
                  <a:pt x="194750" y="2094064"/>
                  <a:pt x="136457" y="2098109"/>
                  <a:pt x="74383" y="2103208"/>
                </a:cubicBezTo>
                <a:cubicBezTo>
                  <a:pt x="58821" y="2045882"/>
                  <a:pt x="42643" y="1991458"/>
                  <a:pt x="30509" y="1936066"/>
                </a:cubicBezTo>
                <a:cubicBezTo>
                  <a:pt x="28487" y="1926922"/>
                  <a:pt x="42115" y="1908722"/>
                  <a:pt x="52754" y="1903535"/>
                </a:cubicBezTo>
                <a:cubicBezTo>
                  <a:pt x="107882" y="1876366"/>
                  <a:pt x="164065" y="1851308"/>
                  <a:pt x="220687" y="1827218"/>
                </a:cubicBezTo>
                <a:cubicBezTo>
                  <a:pt x="242756" y="1817810"/>
                  <a:pt x="252955" y="1805412"/>
                  <a:pt x="248646" y="1780706"/>
                </a:cubicBezTo>
                <a:cubicBezTo>
                  <a:pt x="245130" y="1760572"/>
                  <a:pt x="244514" y="1739910"/>
                  <a:pt x="243371" y="1719424"/>
                </a:cubicBezTo>
                <a:cubicBezTo>
                  <a:pt x="239239" y="1644953"/>
                  <a:pt x="239327" y="1645041"/>
                  <a:pt x="164944" y="1624906"/>
                </a:cubicBezTo>
                <a:cubicBezTo>
                  <a:pt x="111399" y="1610487"/>
                  <a:pt x="57854" y="1595892"/>
                  <a:pt x="0" y="1580241"/>
                </a:cubicBezTo>
                <a:cubicBezTo>
                  <a:pt x="3781" y="1523795"/>
                  <a:pt x="6242" y="1468491"/>
                  <a:pt x="12485" y="1413627"/>
                </a:cubicBezTo>
                <a:cubicBezTo>
                  <a:pt x="13540" y="1404659"/>
                  <a:pt x="29982" y="1392086"/>
                  <a:pt x="40796" y="1390328"/>
                </a:cubicBezTo>
                <a:cubicBezTo>
                  <a:pt x="102958" y="1380392"/>
                  <a:pt x="165383" y="1371512"/>
                  <a:pt x="228072" y="1366061"/>
                </a:cubicBezTo>
                <a:cubicBezTo>
                  <a:pt x="253922" y="1363775"/>
                  <a:pt x="263417" y="1352960"/>
                  <a:pt x="267462" y="1329661"/>
                </a:cubicBezTo>
                <a:cubicBezTo>
                  <a:pt x="275287" y="1285172"/>
                  <a:pt x="302016" y="1234528"/>
                  <a:pt x="288476" y="1198568"/>
                </a:cubicBezTo>
                <a:cubicBezTo>
                  <a:pt x="275903" y="1165069"/>
                  <a:pt x="221303" y="1147308"/>
                  <a:pt x="185078" y="1122866"/>
                </a:cubicBezTo>
                <a:cubicBezTo>
                  <a:pt x="155975" y="1103259"/>
                  <a:pt x="126521" y="1084180"/>
                  <a:pt x="93023" y="1062111"/>
                </a:cubicBezTo>
                <a:cubicBezTo>
                  <a:pt x="116674" y="1004257"/>
                  <a:pt x="140149" y="946844"/>
                  <a:pt x="164768" y="886880"/>
                </a:cubicBezTo>
                <a:cubicBezTo>
                  <a:pt x="235106" y="902091"/>
                  <a:pt x="302280" y="915807"/>
                  <a:pt x="369013" y="931545"/>
                </a:cubicBezTo>
                <a:cubicBezTo>
                  <a:pt x="393280" y="937260"/>
                  <a:pt x="409106" y="934710"/>
                  <a:pt x="422646" y="910531"/>
                </a:cubicBezTo>
                <a:cubicBezTo>
                  <a:pt x="444803" y="871054"/>
                  <a:pt x="471092" y="833862"/>
                  <a:pt x="497557" y="792627"/>
                </a:cubicBezTo>
                <a:cubicBezTo>
                  <a:pt x="448759" y="728970"/>
                  <a:pt x="400050" y="665402"/>
                  <a:pt x="349758" y="599811"/>
                </a:cubicBezTo>
                <a:cubicBezTo>
                  <a:pt x="392049" y="552684"/>
                  <a:pt x="433725" y="506349"/>
                  <a:pt x="477071" y="458079"/>
                </a:cubicBezTo>
                <a:cubicBezTo>
                  <a:pt x="534045" y="493864"/>
                  <a:pt x="590140" y="525692"/>
                  <a:pt x="642278" y="563059"/>
                </a:cubicBezTo>
                <a:cubicBezTo>
                  <a:pt x="672348" y="584601"/>
                  <a:pt x="693362" y="583018"/>
                  <a:pt x="717276" y="557432"/>
                </a:cubicBezTo>
                <a:cubicBezTo>
                  <a:pt x="728179" y="545827"/>
                  <a:pt x="742159" y="537034"/>
                  <a:pt x="754820" y="527099"/>
                </a:cubicBezTo>
                <a:cubicBezTo>
                  <a:pt x="817948" y="477686"/>
                  <a:pt x="817948" y="477686"/>
                  <a:pt x="793682" y="399347"/>
                </a:cubicBezTo>
                <a:cubicBezTo>
                  <a:pt x="781109" y="358814"/>
                  <a:pt x="769679" y="317842"/>
                  <a:pt x="755347" y="277925"/>
                </a:cubicBezTo>
                <a:cubicBezTo>
                  <a:pt x="746555" y="253306"/>
                  <a:pt x="748753" y="238096"/>
                  <a:pt x="774251" y="224995"/>
                </a:cubicBezTo>
                <a:cubicBezTo>
                  <a:pt x="815926" y="203718"/>
                  <a:pt x="855580" y="178572"/>
                  <a:pt x="896200" y="155096"/>
                </a:cubicBezTo>
                <a:cubicBezTo>
                  <a:pt x="898662" y="153690"/>
                  <a:pt x="901563" y="152898"/>
                  <a:pt x="907191" y="150700"/>
                </a:cubicBezTo>
                <a:cubicBezTo>
                  <a:pt x="949570" y="203366"/>
                  <a:pt x="993531" y="256120"/>
                  <a:pt x="1035119" y="310544"/>
                </a:cubicBezTo>
                <a:cubicBezTo>
                  <a:pt x="1052791" y="333668"/>
                  <a:pt x="1068969" y="341933"/>
                  <a:pt x="1097632" y="328920"/>
                </a:cubicBezTo>
                <a:cubicBezTo>
                  <a:pt x="1138692" y="310193"/>
                  <a:pt x="1196457" y="306852"/>
                  <a:pt x="1219669" y="276166"/>
                </a:cubicBezTo>
                <a:cubicBezTo>
                  <a:pt x="1241122" y="247679"/>
                  <a:pt x="1226967" y="192024"/>
                  <a:pt x="1227758" y="148326"/>
                </a:cubicBezTo>
                <a:cubicBezTo>
                  <a:pt x="1228373" y="112014"/>
                  <a:pt x="1227846" y="75614"/>
                  <a:pt x="1227846" y="37631"/>
                </a:cubicBezTo>
                <a:cubicBezTo>
                  <a:pt x="1282534" y="28223"/>
                  <a:pt x="1332826" y="19431"/>
                  <a:pt x="1383294" y="11078"/>
                </a:cubicBezTo>
                <a:cubicBezTo>
                  <a:pt x="1393141" y="9408"/>
                  <a:pt x="1403428" y="9672"/>
                  <a:pt x="1415737" y="8968"/>
                </a:cubicBezTo>
                <a:cubicBezTo>
                  <a:pt x="1439301" y="72888"/>
                  <a:pt x="1463480" y="135402"/>
                  <a:pt x="1485109" y="198794"/>
                </a:cubicBezTo>
                <a:cubicBezTo>
                  <a:pt x="1493022" y="222006"/>
                  <a:pt x="1504540" y="231062"/>
                  <a:pt x="1529334" y="229831"/>
                </a:cubicBezTo>
                <a:cubicBezTo>
                  <a:pt x="1576109" y="227545"/>
                  <a:pt x="1633875" y="244866"/>
                  <a:pt x="1666758" y="223237"/>
                </a:cubicBezTo>
                <a:cubicBezTo>
                  <a:pt x="1698410" y="202311"/>
                  <a:pt x="1705181" y="142787"/>
                  <a:pt x="1721182" y="99617"/>
                </a:cubicBezTo>
                <a:cubicBezTo>
                  <a:pt x="1733315" y="66997"/>
                  <a:pt x="1742723" y="33411"/>
                  <a:pt x="1753362" y="264"/>
                </a:cubicBezTo>
                <a:cubicBezTo>
                  <a:pt x="1762067" y="0"/>
                  <a:pt x="1770859" y="0"/>
                  <a:pt x="1779651" y="0"/>
                </a:cubicBezTo>
                <a:close/>
                <a:moveTo>
                  <a:pt x="1603893" y="1891929"/>
                </a:moveTo>
                <a:cubicBezTo>
                  <a:pt x="1761978" y="1892193"/>
                  <a:pt x="1892808" y="1761715"/>
                  <a:pt x="1892281" y="1604420"/>
                </a:cubicBezTo>
                <a:cubicBezTo>
                  <a:pt x="1891841" y="1457325"/>
                  <a:pt x="1758374" y="1326935"/>
                  <a:pt x="1607762" y="1326408"/>
                </a:cubicBezTo>
                <a:cubicBezTo>
                  <a:pt x="1458028" y="1325880"/>
                  <a:pt x="1324649" y="1456094"/>
                  <a:pt x="1323243" y="1604069"/>
                </a:cubicBezTo>
                <a:cubicBezTo>
                  <a:pt x="1321748" y="1763122"/>
                  <a:pt x="1447038" y="1891665"/>
                  <a:pt x="1603893" y="1891929"/>
                </a:cubicBezTo>
                <a:close/>
                <a:moveTo>
                  <a:pt x="1579099" y="2795602"/>
                </a:moveTo>
                <a:cubicBezTo>
                  <a:pt x="1639502" y="2785667"/>
                  <a:pt x="1694014" y="2781886"/>
                  <a:pt x="1745449" y="2767203"/>
                </a:cubicBezTo>
                <a:cubicBezTo>
                  <a:pt x="1840846" y="2740035"/>
                  <a:pt x="1881114" y="2669433"/>
                  <a:pt x="1862386" y="2571838"/>
                </a:cubicBezTo>
                <a:cubicBezTo>
                  <a:pt x="1843307" y="2472133"/>
                  <a:pt x="1796620" y="2384562"/>
                  <a:pt x="1735338" y="2305167"/>
                </a:cubicBezTo>
                <a:cubicBezTo>
                  <a:pt x="1654449" y="2200187"/>
                  <a:pt x="1529774" y="2194472"/>
                  <a:pt x="1441763" y="2294089"/>
                </a:cubicBezTo>
                <a:cubicBezTo>
                  <a:pt x="1368875" y="2376561"/>
                  <a:pt x="1321220" y="2473364"/>
                  <a:pt x="1308120" y="2584323"/>
                </a:cubicBezTo>
                <a:cubicBezTo>
                  <a:pt x="1298360" y="2667322"/>
                  <a:pt x="1334848" y="2733617"/>
                  <a:pt x="1413803" y="2760785"/>
                </a:cubicBezTo>
                <a:cubicBezTo>
                  <a:pt x="1468316" y="2779424"/>
                  <a:pt x="1527136" y="2785139"/>
                  <a:pt x="1579099" y="2795602"/>
                </a:cubicBezTo>
                <a:close/>
                <a:moveTo>
                  <a:pt x="949833" y="1372567"/>
                </a:moveTo>
                <a:cubicBezTo>
                  <a:pt x="1067562" y="1353664"/>
                  <a:pt x="1128932" y="1267763"/>
                  <a:pt x="1103698" y="1151265"/>
                </a:cubicBezTo>
                <a:cubicBezTo>
                  <a:pt x="1078465" y="1034855"/>
                  <a:pt x="1010412" y="943766"/>
                  <a:pt x="917565" y="872021"/>
                </a:cubicBezTo>
                <a:cubicBezTo>
                  <a:pt x="835973" y="808980"/>
                  <a:pt x="753677" y="811970"/>
                  <a:pt x="687734" y="891276"/>
                </a:cubicBezTo>
                <a:cubicBezTo>
                  <a:pt x="631288" y="959153"/>
                  <a:pt x="580820" y="1035206"/>
                  <a:pt x="543628" y="1115128"/>
                </a:cubicBezTo>
                <a:cubicBezTo>
                  <a:pt x="493073" y="1223889"/>
                  <a:pt x="553476" y="1334497"/>
                  <a:pt x="670677" y="1362720"/>
                </a:cubicBezTo>
                <a:cubicBezTo>
                  <a:pt x="724398" y="1375557"/>
                  <a:pt x="912378" y="1378546"/>
                  <a:pt x="949833" y="1372567"/>
                </a:cubicBezTo>
                <a:close/>
                <a:moveTo>
                  <a:pt x="515405" y="1994183"/>
                </a:moveTo>
                <a:cubicBezTo>
                  <a:pt x="523230" y="2026627"/>
                  <a:pt x="526132" y="2061357"/>
                  <a:pt x="539936" y="2091075"/>
                </a:cubicBezTo>
                <a:cubicBezTo>
                  <a:pt x="569302" y="2154555"/>
                  <a:pt x="599723" y="2218475"/>
                  <a:pt x="638058" y="2276768"/>
                </a:cubicBezTo>
                <a:cubicBezTo>
                  <a:pt x="704000" y="2377001"/>
                  <a:pt x="832280" y="2392299"/>
                  <a:pt x="918708" y="2308596"/>
                </a:cubicBezTo>
                <a:cubicBezTo>
                  <a:pt x="1000828" y="2229026"/>
                  <a:pt x="1057539" y="2130904"/>
                  <a:pt x="1081894" y="2018186"/>
                </a:cubicBezTo>
                <a:cubicBezTo>
                  <a:pt x="1101412" y="1927714"/>
                  <a:pt x="1059649" y="1851836"/>
                  <a:pt x="973133" y="1822909"/>
                </a:cubicBezTo>
                <a:cubicBezTo>
                  <a:pt x="853821" y="1782992"/>
                  <a:pt x="733278" y="1787300"/>
                  <a:pt x="618099" y="1839790"/>
                </a:cubicBezTo>
                <a:cubicBezTo>
                  <a:pt x="554883" y="1868453"/>
                  <a:pt x="519186" y="1920504"/>
                  <a:pt x="515405" y="1994183"/>
                </a:cubicBezTo>
                <a:close/>
                <a:moveTo>
                  <a:pt x="2380781" y="1836186"/>
                </a:moveTo>
                <a:cubicBezTo>
                  <a:pt x="2333303" y="1841285"/>
                  <a:pt x="2295056" y="1843044"/>
                  <a:pt x="2257777" y="1849902"/>
                </a:cubicBezTo>
                <a:cubicBezTo>
                  <a:pt x="2139344" y="1871882"/>
                  <a:pt x="2077798" y="1967543"/>
                  <a:pt x="2111033" y="2083425"/>
                </a:cubicBezTo>
                <a:cubicBezTo>
                  <a:pt x="2143477" y="2196406"/>
                  <a:pt x="2208716" y="2289077"/>
                  <a:pt x="2305256" y="2357042"/>
                </a:cubicBezTo>
                <a:cubicBezTo>
                  <a:pt x="2384738" y="2413049"/>
                  <a:pt x="2463253" y="2409180"/>
                  <a:pt x="2524184" y="2334270"/>
                </a:cubicBezTo>
                <a:cubicBezTo>
                  <a:pt x="2579751" y="2265954"/>
                  <a:pt x="2628900" y="2189461"/>
                  <a:pt x="2666004" y="2109626"/>
                </a:cubicBezTo>
                <a:cubicBezTo>
                  <a:pt x="2715768" y="2002712"/>
                  <a:pt x="2659233" y="1894479"/>
                  <a:pt x="2544230" y="1863002"/>
                </a:cubicBezTo>
                <a:cubicBezTo>
                  <a:pt x="2488399" y="1847703"/>
                  <a:pt x="2429403" y="1843835"/>
                  <a:pt x="2380781" y="1836186"/>
                </a:cubicBezTo>
                <a:close/>
                <a:moveTo>
                  <a:pt x="1901249" y="614494"/>
                </a:moveTo>
                <a:cubicBezTo>
                  <a:pt x="1902304" y="527011"/>
                  <a:pt x="1862123" y="471707"/>
                  <a:pt x="1780443" y="450957"/>
                </a:cubicBezTo>
                <a:cubicBezTo>
                  <a:pt x="1685573" y="426867"/>
                  <a:pt x="1589297" y="424405"/>
                  <a:pt x="1493462" y="444803"/>
                </a:cubicBezTo>
                <a:cubicBezTo>
                  <a:pt x="1362896" y="472587"/>
                  <a:pt x="1311285" y="562796"/>
                  <a:pt x="1363336" y="686415"/>
                </a:cubicBezTo>
                <a:cubicBezTo>
                  <a:pt x="1397625" y="767832"/>
                  <a:pt x="1441939" y="846348"/>
                  <a:pt x="1491176" y="919939"/>
                </a:cubicBezTo>
                <a:cubicBezTo>
                  <a:pt x="1558612" y="1020787"/>
                  <a:pt x="1653745" y="1028788"/>
                  <a:pt x="1744833" y="947899"/>
                </a:cubicBezTo>
                <a:cubicBezTo>
                  <a:pt x="1845329" y="858657"/>
                  <a:pt x="1893863" y="744357"/>
                  <a:pt x="1901249" y="614494"/>
                </a:cubicBezTo>
                <a:close/>
                <a:moveTo>
                  <a:pt x="2588720" y="1382239"/>
                </a:moveTo>
                <a:cubicBezTo>
                  <a:pt x="2673829" y="1349268"/>
                  <a:pt x="2708734" y="1275676"/>
                  <a:pt x="2688863" y="1186610"/>
                </a:cubicBezTo>
                <a:cubicBezTo>
                  <a:pt x="2666883" y="1088048"/>
                  <a:pt x="2619493" y="1000037"/>
                  <a:pt x="2557331" y="921961"/>
                </a:cubicBezTo>
                <a:cubicBezTo>
                  <a:pt x="2494026" y="842391"/>
                  <a:pt x="2385969" y="833071"/>
                  <a:pt x="2307893" y="903585"/>
                </a:cubicBezTo>
                <a:cubicBezTo>
                  <a:pt x="2213815" y="988519"/>
                  <a:pt x="2151038" y="1095961"/>
                  <a:pt x="2129057" y="1222482"/>
                </a:cubicBezTo>
                <a:cubicBezTo>
                  <a:pt x="2116045" y="1297745"/>
                  <a:pt x="2150159" y="1361225"/>
                  <a:pt x="2221816" y="1388130"/>
                </a:cubicBezTo>
                <a:cubicBezTo>
                  <a:pt x="2276768" y="1408704"/>
                  <a:pt x="2528492" y="1405538"/>
                  <a:pt x="2588720" y="1382239"/>
                </a:cubicBezTo>
                <a:close/>
              </a:path>
            </a:pathLst>
          </a:custGeom>
          <a:solidFill>
            <a:schemeClr val="accent3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EFA9B805-86A7-4C8F-87DD-63962526C77C}"/>
              </a:ext>
            </a:extLst>
          </p:cNvPr>
          <p:cNvSpPr/>
          <p:nvPr/>
        </p:nvSpPr>
        <p:spPr>
          <a:xfrm>
            <a:off x="9479579" y="4777538"/>
            <a:ext cx="458833" cy="459016"/>
          </a:xfrm>
          <a:custGeom>
            <a:avLst/>
            <a:gdLst>
              <a:gd name="connsiteX0" fmla="*/ 725308 w 1461971"/>
              <a:gd name="connsiteY0" fmla="*/ 567939 h 1462555"/>
              <a:gd name="connsiteX1" fmla="*/ 563582 w 1461971"/>
              <a:gd name="connsiteY1" fmla="*/ 735062 h 1462555"/>
              <a:gd name="connsiteX2" fmla="*/ 728267 w 1461971"/>
              <a:gd name="connsiteY2" fmla="*/ 895749 h 1462555"/>
              <a:gd name="connsiteX3" fmla="*/ 890392 w 1461971"/>
              <a:gd name="connsiteY3" fmla="*/ 733903 h 1462555"/>
              <a:gd name="connsiteX4" fmla="*/ 725308 w 1461971"/>
              <a:gd name="connsiteY4" fmla="*/ 567939 h 1462555"/>
              <a:gd name="connsiteX5" fmla="*/ 730186 w 1461971"/>
              <a:gd name="connsiteY5" fmla="*/ 364552 h 1462555"/>
              <a:gd name="connsiteX6" fmla="*/ 1097457 w 1461971"/>
              <a:gd name="connsiteY6" fmla="*/ 728905 h 1462555"/>
              <a:gd name="connsiteX7" fmla="*/ 730586 w 1461971"/>
              <a:gd name="connsiteY7" fmla="*/ 1095297 h 1462555"/>
              <a:gd name="connsiteX8" fmla="*/ 367152 w 1461971"/>
              <a:gd name="connsiteY8" fmla="*/ 729385 h 1462555"/>
              <a:gd name="connsiteX9" fmla="*/ 730186 w 1461971"/>
              <a:gd name="connsiteY9" fmla="*/ 364552 h 1462555"/>
              <a:gd name="connsiteX10" fmla="*/ 736343 w 1461971"/>
              <a:gd name="connsiteY10" fmla="*/ 314776 h 1462555"/>
              <a:gd name="connsiteX11" fmla="*/ 315296 w 1461971"/>
              <a:gd name="connsiteY11" fmla="*/ 724828 h 1462555"/>
              <a:gd name="connsiteX12" fmla="*/ 725068 w 1461971"/>
              <a:gd name="connsiteY12" fmla="*/ 1150953 h 1462555"/>
              <a:gd name="connsiteX13" fmla="*/ 1148475 w 1461971"/>
              <a:gd name="connsiteY13" fmla="*/ 730426 h 1462555"/>
              <a:gd name="connsiteX14" fmla="*/ 736343 w 1461971"/>
              <a:gd name="connsiteY14" fmla="*/ 314776 h 1462555"/>
              <a:gd name="connsiteX15" fmla="*/ 638348 w 1461971"/>
              <a:gd name="connsiteY15" fmla="*/ 0 h 1462555"/>
              <a:gd name="connsiteX16" fmla="*/ 642346 w 1461971"/>
              <a:gd name="connsiteY16" fmla="*/ 0 h 1462555"/>
              <a:gd name="connsiteX17" fmla="*/ 659019 w 1461971"/>
              <a:gd name="connsiteY17" fmla="*/ 44700 h 1462555"/>
              <a:gd name="connsiteX18" fmla="*/ 684287 w 1461971"/>
              <a:gd name="connsiteY18" fmla="*/ 101274 h 1462555"/>
              <a:gd name="connsiteX19" fmla="*/ 746299 w 1461971"/>
              <a:gd name="connsiteY19" fmla="*/ 105272 h 1462555"/>
              <a:gd name="connsiteX20" fmla="*/ 770008 w 1461971"/>
              <a:gd name="connsiteY20" fmla="*/ 87640 h 1462555"/>
              <a:gd name="connsiteX21" fmla="*/ 802313 w 1461971"/>
              <a:gd name="connsiteY21" fmla="*/ 0 h 1462555"/>
              <a:gd name="connsiteX22" fmla="*/ 810309 w 1461971"/>
              <a:gd name="connsiteY22" fmla="*/ 0 h 1462555"/>
              <a:gd name="connsiteX23" fmla="*/ 883676 w 1461971"/>
              <a:gd name="connsiteY23" fmla="*/ 13074 h 1462555"/>
              <a:gd name="connsiteX24" fmla="*/ 883436 w 1461971"/>
              <a:gd name="connsiteY24" fmla="*/ 109350 h 1462555"/>
              <a:gd name="connsiteX25" fmla="*/ 897110 w 1461971"/>
              <a:gd name="connsiteY25" fmla="*/ 129861 h 1462555"/>
              <a:gd name="connsiteX26" fmla="*/ 952044 w 1461971"/>
              <a:gd name="connsiteY26" fmla="*/ 147932 h 1462555"/>
              <a:gd name="connsiteX27" fmla="*/ 970996 w 1461971"/>
              <a:gd name="connsiteY27" fmla="*/ 141935 h 1462555"/>
              <a:gd name="connsiteX28" fmla="*/ 1025291 w 1461971"/>
              <a:gd name="connsiteY28" fmla="*/ 72887 h 1462555"/>
              <a:gd name="connsiteX29" fmla="*/ 1040484 w 1461971"/>
              <a:gd name="connsiteY29" fmla="*/ 65450 h 1462555"/>
              <a:gd name="connsiteX30" fmla="*/ 1107894 w 1461971"/>
              <a:gd name="connsiteY30" fmla="*/ 100114 h 1462555"/>
              <a:gd name="connsiteX31" fmla="*/ 1077867 w 1461971"/>
              <a:gd name="connsiteY31" fmla="*/ 197750 h 1462555"/>
              <a:gd name="connsiteX32" fmla="*/ 1081346 w 1461971"/>
              <a:gd name="connsiteY32" fmla="*/ 217780 h 1462555"/>
              <a:gd name="connsiteX33" fmla="*/ 1135321 w 1461971"/>
              <a:gd name="connsiteY33" fmla="*/ 259921 h 1462555"/>
              <a:gd name="connsiteX34" fmla="*/ 1225999 w 1461971"/>
              <a:gd name="connsiteY34" fmla="*/ 201548 h 1462555"/>
              <a:gd name="connsiteX35" fmla="*/ 1292009 w 1461971"/>
              <a:gd name="connsiteY35" fmla="*/ 259002 h 1462555"/>
              <a:gd name="connsiteX36" fmla="*/ 1229358 w 1461971"/>
              <a:gd name="connsiteY36" fmla="*/ 340604 h 1462555"/>
              <a:gd name="connsiteX37" fmla="*/ 1227839 w 1461971"/>
              <a:gd name="connsiteY37" fmla="*/ 364793 h 1462555"/>
              <a:gd name="connsiteX38" fmla="*/ 1255146 w 1461971"/>
              <a:gd name="connsiteY38" fmla="*/ 406534 h 1462555"/>
              <a:gd name="connsiteX39" fmla="*/ 1281094 w 1461971"/>
              <a:gd name="connsiteY39" fmla="*/ 416329 h 1462555"/>
              <a:gd name="connsiteX40" fmla="*/ 1381808 w 1461971"/>
              <a:gd name="connsiteY40" fmla="*/ 392460 h 1462555"/>
              <a:gd name="connsiteX41" fmla="*/ 1414913 w 1461971"/>
              <a:gd name="connsiteY41" fmla="*/ 468386 h 1462555"/>
              <a:gd name="connsiteX42" fmla="*/ 1366775 w 1461971"/>
              <a:gd name="connsiteY42" fmla="*/ 502130 h 1462555"/>
              <a:gd name="connsiteX43" fmla="*/ 1331111 w 1461971"/>
              <a:gd name="connsiteY43" fmla="*/ 597566 h 1462555"/>
              <a:gd name="connsiteX44" fmla="*/ 1352182 w 1461971"/>
              <a:gd name="connsiteY44" fmla="*/ 615838 h 1462555"/>
              <a:gd name="connsiteX45" fmla="*/ 1441701 w 1461971"/>
              <a:gd name="connsiteY45" fmla="*/ 623195 h 1462555"/>
              <a:gd name="connsiteX46" fmla="*/ 1457613 w 1461971"/>
              <a:gd name="connsiteY46" fmla="*/ 640347 h 1462555"/>
              <a:gd name="connsiteX47" fmla="*/ 1461971 w 1461971"/>
              <a:gd name="connsiteY47" fmla="*/ 679729 h 1462555"/>
              <a:gd name="connsiteX48" fmla="*/ 1461971 w 1461971"/>
              <a:gd name="connsiteY48" fmla="*/ 707716 h 1462555"/>
              <a:gd name="connsiteX49" fmla="*/ 1364016 w 1461971"/>
              <a:gd name="connsiteY49" fmla="*/ 735104 h 1462555"/>
              <a:gd name="connsiteX50" fmla="*/ 1344905 w 1461971"/>
              <a:gd name="connsiteY50" fmla="*/ 757973 h 1462555"/>
              <a:gd name="connsiteX51" fmla="*/ 1341826 w 1461971"/>
              <a:gd name="connsiteY51" fmla="*/ 781682 h 1462555"/>
              <a:gd name="connsiteX52" fmla="*/ 1373172 w 1461971"/>
              <a:gd name="connsiteY52" fmla="*/ 835338 h 1462555"/>
              <a:gd name="connsiteX53" fmla="*/ 1449377 w 1461971"/>
              <a:gd name="connsiteY53" fmla="*/ 869042 h 1462555"/>
              <a:gd name="connsiteX54" fmla="*/ 1429067 w 1461971"/>
              <a:gd name="connsiteY54" fmla="*/ 951125 h 1462555"/>
              <a:gd name="connsiteX55" fmla="*/ 1329992 w 1461971"/>
              <a:gd name="connsiteY55" fmla="*/ 943288 h 1462555"/>
              <a:gd name="connsiteX56" fmla="*/ 1297087 w 1461971"/>
              <a:gd name="connsiteY56" fmla="*/ 962479 h 1462555"/>
              <a:gd name="connsiteX57" fmla="*/ 1314159 w 1461971"/>
              <a:gd name="connsiteY57" fmla="*/ 1049040 h 1462555"/>
              <a:gd name="connsiteX58" fmla="*/ 1364136 w 1461971"/>
              <a:gd name="connsiteY58" fmla="*/ 1099297 h 1462555"/>
              <a:gd name="connsiteX59" fmla="*/ 1320356 w 1461971"/>
              <a:gd name="connsiteY59" fmla="*/ 1167146 h 1462555"/>
              <a:gd name="connsiteX60" fmla="*/ 1222921 w 1461971"/>
              <a:gd name="connsiteY60" fmla="*/ 1126604 h 1462555"/>
              <a:gd name="connsiteX61" fmla="*/ 1195453 w 1461971"/>
              <a:gd name="connsiteY61" fmla="*/ 1131602 h 1462555"/>
              <a:gd name="connsiteX62" fmla="*/ 1157231 w 1461971"/>
              <a:gd name="connsiteY62" fmla="*/ 1175662 h 1462555"/>
              <a:gd name="connsiteX63" fmla="*/ 1182139 w 1461971"/>
              <a:gd name="connsiteY63" fmla="*/ 1230317 h 1462555"/>
              <a:gd name="connsiteX64" fmla="*/ 1211806 w 1461971"/>
              <a:gd name="connsiteY64" fmla="*/ 1283493 h 1462555"/>
              <a:gd name="connsiteX65" fmla="*/ 1145596 w 1461971"/>
              <a:gd name="connsiteY65" fmla="*/ 1338068 h 1462555"/>
              <a:gd name="connsiteX66" fmla="*/ 1052399 w 1461971"/>
              <a:gd name="connsiteY66" fmla="*/ 1255145 h 1462555"/>
              <a:gd name="connsiteX67" fmla="*/ 993545 w 1461971"/>
              <a:gd name="connsiteY67" fmla="*/ 1286531 h 1462555"/>
              <a:gd name="connsiteX68" fmla="*/ 988388 w 1461971"/>
              <a:gd name="connsiteY68" fmla="*/ 1303084 h 1462555"/>
              <a:gd name="connsiteX69" fmla="*/ 1001982 w 1461971"/>
              <a:gd name="connsiteY69" fmla="*/ 1391923 h 1462555"/>
              <a:gd name="connsiteX70" fmla="*/ 985870 w 1461971"/>
              <a:gd name="connsiteY70" fmla="*/ 1419111 h 1462555"/>
              <a:gd name="connsiteX71" fmla="*/ 924577 w 1461971"/>
              <a:gd name="connsiteY71" fmla="*/ 1440181 h 1462555"/>
              <a:gd name="connsiteX72" fmla="*/ 873560 w 1461971"/>
              <a:gd name="connsiteY72" fmla="*/ 1346224 h 1462555"/>
              <a:gd name="connsiteX73" fmla="*/ 850451 w 1461971"/>
              <a:gd name="connsiteY73" fmla="*/ 1334229 h 1462555"/>
              <a:gd name="connsiteX74" fmla="*/ 782122 w 1461971"/>
              <a:gd name="connsiteY74" fmla="*/ 1400039 h 1462555"/>
              <a:gd name="connsiteX75" fmla="*/ 773126 w 1461971"/>
              <a:gd name="connsiteY75" fmla="*/ 1449097 h 1462555"/>
              <a:gd name="connsiteX76" fmla="*/ 758054 w 1461971"/>
              <a:gd name="connsiteY76" fmla="*/ 1461731 h 1462555"/>
              <a:gd name="connsiteX77" fmla="*/ 698160 w 1461971"/>
              <a:gd name="connsiteY77" fmla="*/ 1462531 h 1462555"/>
              <a:gd name="connsiteX78" fmla="*/ 681648 w 1461971"/>
              <a:gd name="connsiteY78" fmla="*/ 1447937 h 1462555"/>
              <a:gd name="connsiteX79" fmla="*/ 666255 w 1461971"/>
              <a:gd name="connsiteY79" fmla="*/ 1363456 h 1462555"/>
              <a:gd name="connsiteX80" fmla="*/ 645585 w 1461971"/>
              <a:gd name="connsiteY80" fmla="*/ 1342505 h 1462555"/>
              <a:gd name="connsiteX81" fmla="*/ 591330 w 1461971"/>
              <a:gd name="connsiteY81" fmla="*/ 1337828 h 1462555"/>
              <a:gd name="connsiteX82" fmla="*/ 561703 w 1461971"/>
              <a:gd name="connsiteY82" fmla="*/ 1385606 h 1462555"/>
              <a:gd name="connsiteX83" fmla="*/ 533037 w 1461971"/>
              <a:gd name="connsiteY83" fmla="*/ 1439901 h 1462555"/>
              <a:gd name="connsiteX84" fmla="*/ 451393 w 1461971"/>
              <a:gd name="connsiteY84" fmla="*/ 1412194 h 1462555"/>
              <a:gd name="connsiteX85" fmla="*/ 466107 w 1461971"/>
              <a:gd name="connsiteY85" fmla="*/ 1309800 h 1462555"/>
              <a:gd name="connsiteX86" fmla="*/ 452433 w 1461971"/>
              <a:gd name="connsiteY86" fmla="*/ 1283333 h 1462555"/>
              <a:gd name="connsiteX87" fmla="*/ 402816 w 1461971"/>
              <a:gd name="connsiteY87" fmla="*/ 1260943 h 1462555"/>
              <a:gd name="connsiteX88" fmla="*/ 360555 w 1461971"/>
              <a:gd name="connsiteY88" fmla="*/ 1295047 h 1462555"/>
              <a:gd name="connsiteX89" fmla="*/ 316375 w 1461971"/>
              <a:gd name="connsiteY89" fmla="*/ 1335869 h 1462555"/>
              <a:gd name="connsiteX90" fmla="*/ 304061 w 1461971"/>
              <a:gd name="connsiteY90" fmla="*/ 1327512 h 1462555"/>
              <a:gd name="connsiteX91" fmla="*/ 245928 w 1461971"/>
              <a:gd name="connsiteY91" fmla="*/ 1284572 h 1462555"/>
              <a:gd name="connsiteX92" fmla="*/ 294066 w 1461971"/>
              <a:gd name="connsiteY92" fmla="*/ 1195253 h 1462555"/>
              <a:gd name="connsiteX93" fmla="*/ 291227 w 1461971"/>
              <a:gd name="connsiteY93" fmla="*/ 1169465 h 1462555"/>
              <a:gd name="connsiteX94" fmla="*/ 248567 w 1461971"/>
              <a:gd name="connsiteY94" fmla="*/ 1129603 h 1462555"/>
              <a:gd name="connsiteX95" fmla="*/ 195511 w 1461971"/>
              <a:gd name="connsiteY95" fmla="*/ 1148315 h 1462555"/>
              <a:gd name="connsiteX96" fmla="*/ 144094 w 1461971"/>
              <a:gd name="connsiteY96" fmla="*/ 1165307 h 1462555"/>
              <a:gd name="connsiteX97" fmla="*/ 110670 w 1461971"/>
              <a:gd name="connsiteY97" fmla="*/ 1122966 h 1462555"/>
              <a:gd name="connsiteX98" fmla="*/ 93917 w 1461971"/>
              <a:gd name="connsiteY98" fmla="*/ 1098257 h 1462555"/>
              <a:gd name="connsiteX99" fmla="*/ 167324 w 1461971"/>
              <a:gd name="connsiteY99" fmla="*/ 1030409 h 1462555"/>
              <a:gd name="connsiteX100" fmla="*/ 173681 w 1461971"/>
              <a:gd name="connsiteY100" fmla="*/ 1005500 h 1462555"/>
              <a:gd name="connsiteX101" fmla="*/ 145654 w 1461971"/>
              <a:gd name="connsiteY101" fmla="*/ 952284 h 1462555"/>
              <a:gd name="connsiteX102" fmla="*/ 85481 w 1461971"/>
              <a:gd name="connsiteY102" fmla="*/ 954163 h 1462555"/>
              <a:gd name="connsiteX103" fmla="*/ 21550 w 1461971"/>
              <a:gd name="connsiteY103" fmla="*/ 909144 h 1462555"/>
              <a:gd name="connsiteX104" fmla="*/ 44740 w 1461971"/>
              <a:gd name="connsiteY104" fmla="*/ 857848 h 1462555"/>
              <a:gd name="connsiteX105" fmla="*/ 98595 w 1461971"/>
              <a:gd name="connsiteY105" fmla="*/ 831619 h 1462555"/>
              <a:gd name="connsiteX106" fmla="*/ 113708 w 1461971"/>
              <a:gd name="connsiteY106" fmla="*/ 805831 h 1462555"/>
              <a:gd name="connsiteX107" fmla="*/ 51377 w 1461971"/>
              <a:gd name="connsiteY107" fmla="*/ 732585 h 1462555"/>
              <a:gd name="connsiteX108" fmla="*/ 0 w 1461971"/>
              <a:gd name="connsiteY108" fmla="*/ 718991 h 1462555"/>
              <a:gd name="connsiteX109" fmla="*/ 5317 w 1461971"/>
              <a:gd name="connsiteY109" fmla="*/ 644745 h 1462555"/>
              <a:gd name="connsiteX110" fmla="*/ 18632 w 1461971"/>
              <a:gd name="connsiteY110" fmla="*/ 632231 h 1462555"/>
              <a:gd name="connsiteX111" fmla="*/ 101914 w 1461971"/>
              <a:gd name="connsiteY111" fmla="*/ 622195 h 1462555"/>
              <a:gd name="connsiteX112" fmla="*/ 119905 w 1461971"/>
              <a:gd name="connsiteY112" fmla="*/ 605723 h 1462555"/>
              <a:gd name="connsiteX113" fmla="*/ 123984 w 1461971"/>
              <a:gd name="connsiteY113" fmla="*/ 586212 h 1462555"/>
              <a:gd name="connsiteX114" fmla="*/ 96396 w 1461971"/>
              <a:gd name="connsiteY114" fmla="*/ 519162 h 1462555"/>
              <a:gd name="connsiteX115" fmla="*/ 42381 w 1461971"/>
              <a:gd name="connsiteY115" fmla="*/ 483219 h 1462555"/>
              <a:gd name="connsiteX116" fmla="*/ 75605 w 1461971"/>
              <a:gd name="connsiteY116" fmla="*/ 403616 h 1462555"/>
              <a:gd name="connsiteX117" fmla="*/ 167124 w 1461971"/>
              <a:gd name="connsiteY117" fmla="*/ 424406 h 1462555"/>
              <a:gd name="connsiteX118" fmla="*/ 191393 w 1461971"/>
              <a:gd name="connsiteY118" fmla="*/ 414890 h 1462555"/>
              <a:gd name="connsiteX119" fmla="*/ 221379 w 1461971"/>
              <a:gd name="connsiteY119" fmla="*/ 362474 h 1462555"/>
              <a:gd name="connsiteX120" fmla="*/ 188194 w 1461971"/>
              <a:gd name="connsiteY120" fmla="*/ 312017 h 1462555"/>
              <a:gd name="connsiteX121" fmla="*/ 159447 w 1461971"/>
              <a:gd name="connsiteY121" fmla="*/ 273595 h 1462555"/>
              <a:gd name="connsiteX122" fmla="*/ 187954 w 1461971"/>
              <a:gd name="connsiteY122" fmla="*/ 241330 h 1462555"/>
              <a:gd name="connsiteX123" fmla="*/ 216541 w 1461971"/>
              <a:gd name="connsiteY123" fmla="*/ 208585 h 1462555"/>
              <a:gd name="connsiteX124" fmla="*/ 292626 w 1461971"/>
              <a:gd name="connsiteY124" fmla="*/ 256562 h 1462555"/>
              <a:gd name="connsiteX125" fmla="*/ 328450 w 1461971"/>
              <a:gd name="connsiteY125" fmla="*/ 253604 h 1462555"/>
              <a:gd name="connsiteX126" fmla="*/ 331568 w 1461971"/>
              <a:gd name="connsiteY126" fmla="*/ 251085 h 1462555"/>
              <a:gd name="connsiteX127" fmla="*/ 356237 w 1461971"/>
              <a:gd name="connsiteY127" fmla="*/ 167883 h 1462555"/>
              <a:gd name="connsiteX128" fmla="*/ 337926 w 1461971"/>
              <a:gd name="connsiteY128" fmla="*/ 111789 h 1462555"/>
              <a:gd name="connsiteX129" fmla="*/ 412851 w 1461971"/>
              <a:gd name="connsiteY129" fmla="*/ 68609 h 1462555"/>
              <a:gd name="connsiteX130" fmla="*/ 473304 w 1461971"/>
              <a:gd name="connsiteY130" fmla="*/ 143574 h 1462555"/>
              <a:gd name="connsiteX131" fmla="*/ 498292 w 1461971"/>
              <a:gd name="connsiteY131" fmla="*/ 150451 h 1462555"/>
              <a:gd name="connsiteX132" fmla="*/ 553587 w 1461971"/>
              <a:gd name="connsiteY132" fmla="*/ 126542 h 1462555"/>
              <a:gd name="connsiteX133" fmla="*/ 557465 w 1461971"/>
              <a:gd name="connsiteY133" fmla="*/ 66490 h 1462555"/>
              <a:gd name="connsiteX134" fmla="*/ 557505 w 1461971"/>
              <a:gd name="connsiteY134" fmla="*/ 18751 h 1462555"/>
              <a:gd name="connsiteX135" fmla="*/ 638348 w 1461971"/>
              <a:gd name="connsiteY135" fmla="*/ 0 h 146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461971" h="1462555">
                <a:moveTo>
                  <a:pt x="725308" y="567939"/>
                </a:moveTo>
                <a:cubicBezTo>
                  <a:pt x="637188" y="568259"/>
                  <a:pt x="564181" y="643704"/>
                  <a:pt x="563582" y="735062"/>
                </a:cubicBezTo>
                <a:cubicBezTo>
                  <a:pt x="562982" y="823022"/>
                  <a:pt x="637628" y="895869"/>
                  <a:pt x="728267" y="895749"/>
                </a:cubicBezTo>
                <a:cubicBezTo>
                  <a:pt x="820104" y="895629"/>
                  <a:pt x="890552" y="825301"/>
                  <a:pt x="890392" y="733903"/>
                </a:cubicBezTo>
                <a:cubicBezTo>
                  <a:pt x="890272" y="638986"/>
                  <a:pt x="819265" y="567579"/>
                  <a:pt x="725308" y="567939"/>
                </a:cubicBezTo>
                <a:close/>
                <a:moveTo>
                  <a:pt x="730186" y="364552"/>
                </a:moveTo>
                <a:cubicBezTo>
                  <a:pt x="929855" y="364712"/>
                  <a:pt x="1097258" y="530756"/>
                  <a:pt x="1097457" y="728905"/>
                </a:cubicBezTo>
                <a:cubicBezTo>
                  <a:pt x="1097697" y="929253"/>
                  <a:pt x="931494" y="1095218"/>
                  <a:pt x="730586" y="1095297"/>
                </a:cubicBezTo>
                <a:cubicBezTo>
                  <a:pt x="529078" y="1095377"/>
                  <a:pt x="367552" y="932772"/>
                  <a:pt x="367152" y="729385"/>
                </a:cubicBezTo>
                <a:cubicBezTo>
                  <a:pt x="366752" y="529557"/>
                  <a:pt x="531117" y="364392"/>
                  <a:pt x="730186" y="364552"/>
                </a:cubicBezTo>
                <a:close/>
                <a:moveTo>
                  <a:pt x="736343" y="314776"/>
                </a:moveTo>
                <a:cubicBezTo>
                  <a:pt x="506369" y="312017"/>
                  <a:pt x="318574" y="494934"/>
                  <a:pt x="315296" y="724828"/>
                </a:cubicBezTo>
                <a:cubicBezTo>
                  <a:pt x="311978" y="957122"/>
                  <a:pt x="495574" y="1148074"/>
                  <a:pt x="725068" y="1150953"/>
                </a:cubicBezTo>
                <a:cubicBezTo>
                  <a:pt x="955643" y="1153872"/>
                  <a:pt x="1145596" y="965198"/>
                  <a:pt x="1148475" y="730426"/>
                </a:cubicBezTo>
                <a:cubicBezTo>
                  <a:pt x="1151233" y="506848"/>
                  <a:pt x="963480" y="317495"/>
                  <a:pt x="736343" y="314776"/>
                </a:cubicBezTo>
                <a:close/>
                <a:moveTo>
                  <a:pt x="638348" y="0"/>
                </a:moveTo>
                <a:cubicBezTo>
                  <a:pt x="639667" y="0"/>
                  <a:pt x="641027" y="0"/>
                  <a:pt x="642346" y="0"/>
                </a:cubicBezTo>
                <a:cubicBezTo>
                  <a:pt x="647904" y="14913"/>
                  <a:pt x="653181" y="29906"/>
                  <a:pt x="659019" y="44700"/>
                </a:cubicBezTo>
                <a:cubicBezTo>
                  <a:pt x="666735" y="64330"/>
                  <a:pt x="669734" y="91278"/>
                  <a:pt x="684287" y="101274"/>
                </a:cubicBezTo>
                <a:cubicBezTo>
                  <a:pt x="698920" y="111309"/>
                  <a:pt x="725228" y="103513"/>
                  <a:pt x="746299" y="105272"/>
                </a:cubicBezTo>
                <a:cubicBezTo>
                  <a:pt x="760652" y="106471"/>
                  <a:pt x="765810" y="99954"/>
                  <a:pt x="770008" y="87640"/>
                </a:cubicBezTo>
                <a:cubicBezTo>
                  <a:pt x="780044" y="58173"/>
                  <a:pt x="791438" y="29187"/>
                  <a:pt x="802313" y="0"/>
                </a:cubicBezTo>
                <a:cubicBezTo>
                  <a:pt x="804992" y="0"/>
                  <a:pt x="807631" y="0"/>
                  <a:pt x="810309" y="0"/>
                </a:cubicBezTo>
                <a:cubicBezTo>
                  <a:pt x="834219" y="4278"/>
                  <a:pt x="858128" y="8516"/>
                  <a:pt x="883676" y="13074"/>
                </a:cubicBezTo>
                <a:cubicBezTo>
                  <a:pt x="883676" y="45659"/>
                  <a:pt x="884076" y="77525"/>
                  <a:pt x="883436" y="109350"/>
                </a:cubicBezTo>
                <a:cubicBezTo>
                  <a:pt x="883236" y="120265"/>
                  <a:pt x="886075" y="126542"/>
                  <a:pt x="897110" y="129861"/>
                </a:cubicBezTo>
                <a:cubicBezTo>
                  <a:pt x="915581" y="135418"/>
                  <a:pt x="933413" y="143095"/>
                  <a:pt x="952044" y="147932"/>
                </a:cubicBezTo>
                <a:cubicBezTo>
                  <a:pt x="957602" y="149412"/>
                  <a:pt x="967318" y="146373"/>
                  <a:pt x="970996" y="141935"/>
                </a:cubicBezTo>
                <a:cubicBezTo>
                  <a:pt x="989747" y="119465"/>
                  <a:pt x="1006860" y="95636"/>
                  <a:pt x="1025291" y="72887"/>
                </a:cubicBezTo>
                <a:cubicBezTo>
                  <a:pt x="1028650" y="68769"/>
                  <a:pt x="1037165" y="63891"/>
                  <a:pt x="1040484" y="65450"/>
                </a:cubicBezTo>
                <a:cubicBezTo>
                  <a:pt x="1063154" y="75965"/>
                  <a:pt x="1085064" y="88119"/>
                  <a:pt x="1107894" y="100114"/>
                </a:cubicBezTo>
                <a:cubicBezTo>
                  <a:pt x="1097218" y="134259"/>
                  <a:pt x="1086863" y="165804"/>
                  <a:pt x="1077867" y="197750"/>
                </a:cubicBezTo>
                <a:cubicBezTo>
                  <a:pt x="1076148" y="203827"/>
                  <a:pt x="1077268" y="214182"/>
                  <a:pt x="1081346" y="217780"/>
                </a:cubicBezTo>
                <a:cubicBezTo>
                  <a:pt x="1098258" y="232653"/>
                  <a:pt x="1116770" y="245727"/>
                  <a:pt x="1135321" y="259921"/>
                </a:cubicBezTo>
                <a:cubicBezTo>
                  <a:pt x="1168186" y="238771"/>
                  <a:pt x="1200371" y="218020"/>
                  <a:pt x="1225999" y="201548"/>
                </a:cubicBezTo>
                <a:cubicBezTo>
                  <a:pt x="1249349" y="221858"/>
                  <a:pt x="1270259" y="240050"/>
                  <a:pt x="1292009" y="259002"/>
                </a:cubicBezTo>
                <a:cubicBezTo>
                  <a:pt x="1270699" y="286869"/>
                  <a:pt x="1250468" y="314096"/>
                  <a:pt x="1229358" y="340604"/>
                </a:cubicBezTo>
                <a:cubicBezTo>
                  <a:pt x="1222641" y="349041"/>
                  <a:pt x="1220522" y="355277"/>
                  <a:pt x="1227839" y="364793"/>
                </a:cubicBezTo>
                <a:cubicBezTo>
                  <a:pt x="1237954" y="377947"/>
                  <a:pt x="1246990" y="392061"/>
                  <a:pt x="1255146" y="406534"/>
                </a:cubicBezTo>
                <a:cubicBezTo>
                  <a:pt x="1261543" y="417889"/>
                  <a:pt x="1268820" y="419568"/>
                  <a:pt x="1281094" y="416329"/>
                </a:cubicBezTo>
                <a:cubicBezTo>
                  <a:pt x="1314239" y="407534"/>
                  <a:pt x="1347823" y="400417"/>
                  <a:pt x="1381808" y="392460"/>
                </a:cubicBezTo>
                <a:cubicBezTo>
                  <a:pt x="1393403" y="419008"/>
                  <a:pt x="1403958" y="443197"/>
                  <a:pt x="1414913" y="468386"/>
                </a:cubicBezTo>
                <a:cubicBezTo>
                  <a:pt x="1398241" y="480100"/>
                  <a:pt x="1382648" y="491295"/>
                  <a:pt x="1366775" y="502130"/>
                </a:cubicBezTo>
                <a:cubicBezTo>
                  <a:pt x="1315518" y="537074"/>
                  <a:pt x="1315718" y="536954"/>
                  <a:pt x="1331111" y="597566"/>
                </a:cubicBezTo>
                <a:cubicBezTo>
                  <a:pt x="1334150" y="609521"/>
                  <a:pt x="1338948" y="615159"/>
                  <a:pt x="1352182" y="615838"/>
                </a:cubicBezTo>
                <a:cubicBezTo>
                  <a:pt x="1382048" y="617357"/>
                  <a:pt x="1411794" y="621475"/>
                  <a:pt x="1441701" y="623195"/>
                </a:cubicBezTo>
                <a:cubicBezTo>
                  <a:pt x="1454135" y="623915"/>
                  <a:pt x="1457254" y="629072"/>
                  <a:pt x="1457613" y="640347"/>
                </a:cubicBezTo>
                <a:cubicBezTo>
                  <a:pt x="1458013" y="653501"/>
                  <a:pt x="1460412" y="666615"/>
                  <a:pt x="1461971" y="679729"/>
                </a:cubicBezTo>
                <a:cubicBezTo>
                  <a:pt x="1461971" y="689044"/>
                  <a:pt x="1461971" y="698400"/>
                  <a:pt x="1461971" y="707716"/>
                </a:cubicBezTo>
                <a:cubicBezTo>
                  <a:pt x="1429346" y="716952"/>
                  <a:pt x="1396881" y="726827"/>
                  <a:pt x="1364016" y="735104"/>
                </a:cubicBezTo>
                <a:cubicBezTo>
                  <a:pt x="1350862" y="738422"/>
                  <a:pt x="1344665" y="744219"/>
                  <a:pt x="1344905" y="757973"/>
                </a:cubicBezTo>
                <a:cubicBezTo>
                  <a:pt x="1345065" y="765850"/>
                  <a:pt x="1342786" y="773766"/>
                  <a:pt x="1341826" y="781682"/>
                </a:cubicBezTo>
                <a:cubicBezTo>
                  <a:pt x="1337189" y="819705"/>
                  <a:pt x="1337269" y="819625"/>
                  <a:pt x="1373172" y="835338"/>
                </a:cubicBezTo>
                <a:cubicBezTo>
                  <a:pt x="1398120" y="846253"/>
                  <a:pt x="1422989" y="857367"/>
                  <a:pt x="1449377" y="869042"/>
                </a:cubicBezTo>
                <a:cubicBezTo>
                  <a:pt x="1442620" y="896350"/>
                  <a:pt x="1436103" y="922618"/>
                  <a:pt x="1429067" y="951125"/>
                </a:cubicBezTo>
                <a:cubicBezTo>
                  <a:pt x="1395841" y="948646"/>
                  <a:pt x="1362777" y="947127"/>
                  <a:pt x="1329992" y="943288"/>
                </a:cubicBezTo>
                <a:cubicBezTo>
                  <a:pt x="1312720" y="941249"/>
                  <a:pt x="1304164" y="946047"/>
                  <a:pt x="1297087" y="962479"/>
                </a:cubicBezTo>
                <a:cubicBezTo>
                  <a:pt x="1275737" y="1012057"/>
                  <a:pt x="1275057" y="1011537"/>
                  <a:pt x="1314159" y="1049040"/>
                </a:cubicBezTo>
                <a:cubicBezTo>
                  <a:pt x="1330871" y="1065073"/>
                  <a:pt x="1346864" y="1081865"/>
                  <a:pt x="1364136" y="1099297"/>
                </a:cubicBezTo>
                <a:cubicBezTo>
                  <a:pt x="1349583" y="1121887"/>
                  <a:pt x="1335269" y="1144076"/>
                  <a:pt x="1320356" y="1167146"/>
                </a:cubicBezTo>
                <a:cubicBezTo>
                  <a:pt x="1286692" y="1153272"/>
                  <a:pt x="1254466" y="1140678"/>
                  <a:pt x="1222921" y="1126604"/>
                </a:cubicBezTo>
                <a:cubicBezTo>
                  <a:pt x="1211406" y="1121487"/>
                  <a:pt x="1203889" y="1121607"/>
                  <a:pt x="1195453" y="1131602"/>
                </a:cubicBezTo>
                <a:cubicBezTo>
                  <a:pt x="1182579" y="1146795"/>
                  <a:pt x="1159150" y="1159709"/>
                  <a:pt x="1157231" y="1175662"/>
                </a:cubicBezTo>
                <a:cubicBezTo>
                  <a:pt x="1155192" y="1192654"/>
                  <a:pt x="1172584" y="1212205"/>
                  <a:pt x="1182139" y="1230317"/>
                </a:cubicBezTo>
                <a:cubicBezTo>
                  <a:pt x="1191375" y="1247869"/>
                  <a:pt x="1201450" y="1264981"/>
                  <a:pt x="1211806" y="1283493"/>
                </a:cubicBezTo>
                <a:cubicBezTo>
                  <a:pt x="1189576" y="1301844"/>
                  <a:pt x="1168186" y="1319436"/>
                  <a:pt x="1145596" y="1338068"/>
                </a:cubicBezTo>
                <a:cubicBezTo>
                  <a:pt x="1114330" y="1310280"/>
                  <a:pt x="1084104" y="1283373"/>
                  <a:pt x="1052399" y="1255145"/>
                </a:cubicBezTo>
                <a:cubicBezTo>
                  <a:pt x="1033007" y="1265261"/>
                  <a:pt x="1012777" y="1275096"/>
                  <a:pt x="993545" y="1286531"/>
                </a:cubicBezTo>
                <a:cubicBezTo>
                  <a:pt x="989747" y="1288810"/>
                  <a:pt x="987708" y="1297686"/>
                  <a:pt x="988388" y="1303084"/>
                </a:cubicBezTo>
                <a:cubicBezTo>
                  <a:pt x="992226" y="1332790"/>
                  <a:pt x="996544" y="1362497"/>
                  <a:pt x="1001982" y="1391923"/>
                </a:cubicBezTo>
                <a:cubicBezTo>
                  <a:pt x="1004741" y="1406796"/>
                  <a:pt x="1001942" y="1414912"/>
                  <a:pt x="985870" y="1419111"/>
                </a:cubicBezTo>
                <a:cubicBezTo>
                  <a:pt x="965479" y="1424468"/>
                  <a:pt x="945847" y="1432704"/>
                  <a:pt x="924577" y="1440181"/>
                </a:cubicBezTo>
                <a:cubicBezTo>
                  <a:pt x="907065" y="1408116"/>
                  <a:pt x="889953" y="1377370"/>
                  <a:pt x="873560" y="1346224"/>
                </a:cubicBezTo>
                <a:cubicBezTo>
                  <a:pt x="868283" y="1336188"/>
                  <a:pt x="863125" y="1332230"/>
                  <a:pt x="850451" y="1334229"/>
                </a:cubicBezTo>
                <a:cubicBezTo>
                  <a:pt x="791878" y="1343425"/>
                  <a:pt x="791798" y="1342826"/>
                  <a:pt x="782122" y="1400039"/>
                </a:cubicBezTo>
                <a:cubicBezTo>
                  <a:pt x="779364" y="1416472"/>
                  <a:pt x="777564" y="1433144"/>
                  <a:pt x="773126" y="1449097"/>
                </a:cubicBezTo>
                <a:cubicBezTo>
                  <a:pt x="771647" y="1454494"/>
                  <a:pt x="763571" y="1461291"/>
                  <a:pt x="758054" y="1461731"/>
                </a:cubicBezTo>
                <a:cubicBezTo>
                  <a:pt x="738182" y="1463250"/>
                  <a:pt x="718111" y="1461811"/>
                  <a:pt x="698160" y="1462531"/>
                </a:cubicBezTo>
                <a:cubicBezTo>
                  <a:pt x="687086" y="1462931"/>
                  <a:pt x="683327" y="1458492"/>
                  <a:pt x="681648" y="1447937"/>
                </a:cubicBezTo>
                <a:cubicBezTo>
                  <a:pt x="677130" y="1419670"/>
                  <a:pt x="670853" y="1391683"/>
                  <a:pt x="666255" y="1363456"/>
                </a:cubicBezTo>
                <a:cubicBezTo>
                  <a:pt x="664216" y="1350822"/>
                  <a:pt x="660418" y="1343185"/>
                  <a:pt x="645585" y="1342505"/>
                </a:cubicBezTo>
                <a:cubicBezTo>
                  <a:pt x="627074" y="1341706"/>
                  <a:pt x="604763" y="1330711"/>
                  <a:pt x="591330" y="1337828"/>
                </a:cubicBezTo>
                <a:cubicBezTo>
                  <a:pt x="577016" y="1345424"/>
                  <a:pt x="570899" y="1368853"/>
                  <a:pt x="561703" y="1385606"/>
                </a:cubicBezTo>
                <a:cubicBezTo>
                  <a:pt x="552148" y="1403038"/>
                  <a:pt x="543112" y="1420790"/>
                  <a:pt x="533037" y="1439901"/>
                </a:cubicBezTo>
                <a:cubicBezTo>
                  <a:pt x="505609" y="1430585"/>
                  <a:pt x="478861" y="1421509"/>
                  <a:pt x="451393" y="1412194"/>
                </a:cubicBezTo>
                <a:cubicBezTo>
                  <a:pt x="456391" y="1376850"/>
                  <a:pt x="460630" y="1343225"/>
                  <a:pt x="466107" y="1309800"/>
                </a:cubicBezTo>
                <a:cubicBezTo>
                  <a:pt x="468266" y="1296607"/>
                  <a:pt x="465347" y="1288770"/>
                  <a:pt x="452433" y="1283333"/>
                </a:cubicBezTo>
                <a:cubicBezTo>
                  <a:pt x="435401" y="1276136"/>
                  <a:pt x="418169" y="1259064"/>
                  <a:pt x="402816" y="1260943"/>
                </a:cubicBezTo>
                <a:cubicBezTo>
                  <a:pt x="387543" y="1262822"/>
                  <a:pt x="374349" y="1282693"/>
                  <a:pt x="360555" y="1295047"/>
                </a:cubicBezTo>
                <a:cubicBezTo>
                  <a:pt x="345762" y="1308321"/>
                  <a:pt x="331289" y="1322035"/>
                  <a:pt x="316375" y="1335869"/>
                </a:cubicBezTo>
                <a:cubicBezTo>
                  <a:pt x="311658" y="1332710"/>
                  <a:pt x="307779" y="1330231"/>
                  <a:pt x="304061" y="1327512"/>
                </a:cubicBezTo>
                <a:cubicBezTo>
                  <a:pt x="285310" y="1313719"/>
                  <a:pt x="266598" y="1299885"/>
                  <a:pt x="245928" y="1284572"/>
                </a:cubicBezTo>
                <a:cubicBezTo>
                  <a:pt x="262080" y="1254426"/>
                  <a:pt x="277633" y="1224600"/>
                  <a:pt x="294066" y="1195253"/>
                </a:cubicBezTo>
                <a:cubicBezTo>
                  <a:pt x="299703" y="1185178"/>
                  <a:pt x="300822" y="1178061"/>
                  <a:pt x="291227" y="1169465"/>
                </a:cubicBezTo>
                <a:cubicBezTo>
                  <a:pt x="276474" y="1156231"/>
                  <a:pt x="264999" y="1133601"/>
                  <a:pt x="248567" y="1129603"/>
                </a:cubicBezTo>
                <a:cubicBezTo>
                  <a:pt x="233333" y="1125885"/>
                  <a:pt x="213422" y="1141478"/>
                  <a:pt x="195511" y="1148315"/>
                </a:cubicBezTo>
                <a:cubicBezTo>
                  <a:pt x="178199" y="1154911"/>
                  <a:pt x="158328" y="1169505"/>
                  <a:pt x="144094" y="1165307"/>
                </a:cubicBezTo>
                <a:cubicBezTo>
                  <a:pt x="129981" y="1161149"/>
                  <a:pt x="121465" y="1137959"/>
                  <a:pt x="110670" y="1122966"/>
                </a:cubicBezTo>
                <a:cubicBezTo>
                  <a:pt x="105272" y="1115449"/>
                  <a:pt x="100274" y="1107693"/>
                  <a:pt x="93917" y="1098257"/>
                </a:cubicBezTo>
                <a:cubicBezTo>
                  <a:pt x="118626" y="1075348"/>
                  <a:pt x="142615" y="1052518"/>
                  <a:pt x="167324" y="1030409"/>
                </a:cubicBezTo>
                <a:cubicBezTo>
                  <a:pt x="175600" y="1022972"/>
                  <a:pt x="180198" y="1017174"/>
                  <a:pt x="173681" y="1005500"/>
                </a:cubicBezTo>
                <a:cubicBezTo>
                  <a:pt x="163725" y="987628"/>
                  <a:pt x="160287" y="960880"/>
                  <a:pt x="145654" y="952284"/>
                </a:cubicBezTo>
                <a:cubicBezTo>
                  <a:pt x="130980" y="943688"/>
                  <a:pt x="105912" y="952284"/>
                  <a:pt x="85481" y="954163"/>
                </a:cubicBezTo>
                <a:cubicBezTo>
                  <a:pt x="33905" y="958881"/>
                  <a:pt x="33905" y="959041"/>
                  <a:pt x="21550" y="909144"/>
                </a:cubicBezTo>
                <a:cubicBezTo>
                  <a:pt x="12754" y="873600"/>
                  <a:pt x="12754" y="873600"/>
                  <a:pt x="44740" y="857848"/>
                </a:cubicBezTo>
                <a:cubicBezTo>
                  <a:pt x="62651" y="849012"/>
                  <a:pt x="80244" y="839416"/>
                  <a:pt x="98595" y="831619"/>
                </a:cubicBezTo>
                <a:cubicBezTo>
                  <a:pt x="110910" y="826382"/>
                  <a:pt x="115027" y="819545"/>
                  <a:pt x="113708" y="805831"/>
                </a:cubicBezTo>
                <a:cubicBezTo>
                  <a:pt x="108031" y="747778"/>
                  <a:pt x="108510" y="747698"/>
                  <a:pt x="51377" y="732585"/>
                </a:cubicBezTo>
                <a:cubicBezTo>
                  <a:pt x="34704" y="728147"/>
                  <a:pt x="18032" y="723749"/>
                  <a:pt x="0" y="718991"/>
                </a:cubicBezTo>
                <a:cubicBezTo>
                  <a:pt x="1640" y="693563"/>
                  <a:pt x="2479" y="669054"/>
                  <a:pt x="5317" y="644745"/>
                </a:cubicBezTo>
                <a:cubicBezTo>
                  <a:pt x="5877" y="639987"/>
                  <a:pt x="13474" y="633030"/>
                  <a:pt x="18632" y="632231"/>
                </a:cubicBezTo>
                <a:cubicBezTo>
                  <a:pt x="46259" y="627953"/>
                  <a:pt x="74086" y="624874"/>
                  <a:pt x="101914" y="622195"/>
                </a:cubicBezTo>
                <a:cubicBezTo>
                  <a:pt x="112789" y="621156"/>
                  <a:pt x="119106" y="617437"/>
                  <a:pt x="119905" y="605723"/>
                </a:cubicBezTo>
                <a:cubicBezTo>
                  <a:pt x="120345" y="599166"/>
                  <a:pt x="122464" y="592689"/>
                  <a:pt x="123984" y="586212"/>
                </a:cubicBezTo>
                <a:cubicBezTo>
                  <a:pt x="133899" y="543391"/>
                  <a:pt x="133859" y="543471"/>
                  <a:pt x="96396" y="519162"/>
                </a:cubicBezTo>
                <a:cubicBezTo>
                  <a:pt x="78604" y="507608"/>
                  <a:pt x="61052" y="495653"/>
                  <a:pt x="42381" y="483219"/>
                </a:cubicBezTo>
                <a:cubicBezTo>
                  <a:pt x="53496" y="456671"/>
                  <a:pt x="64171" y="431083"/>
                  <a:pt x="75605" y="403616"/>
                </a:cubicBezTo>
                <a:cubicBezTo>
                  <a:pt x="106592" y="410572"/>
                  <a:pt x="137017" y="416889"/>
                  <a:pt x="167124" y="424406"/>
                </a:cubicBezTo>
                <a:cubicBezTo>
                  <a:pt x="178439" y="427244"/>
                  <a:pt x="185315" y="425925"/>
                  <a:pt x="191393" y="414890"/>
                </a:cubicBezTo>
                <a:cubicBezTo>
                  <a:pt x="201268" y="396858"/>
                  <a:pt x="221859" y="379586"/>
                  <a:pt x="221379" y="362474"/>
                </a:cubicBezTo>
                <a:cubicBezTo>
                  <a:pt x="220899" y="345362"/>
                  <a:pt x="200228" y="328690"/>
                  <a:pt x="188194" y="312017"/>
                </a:cubicBezTo>
                <a:cubicBezTo>
                  <a:pt x="179198" y="299583"/>
                  <a:pt x="169842" y="287468"/>
                  <a:pt x="159447" y="273595"/>
                </a:cubicBezTo>
                <a:cubicBezTo>
                  <a:pt x="168963" y="262880"/>
                  <a:pt x="178478" y="252125"/>
                  <a:pt x="187954" y="241330"/>
                </a:cubicBezTo>
                <a:cubicBezTo>
                  <a:pt x="197190" y="230854"/>
                  <a:pt x="206306" y="220299"/>
                  <a:pt x="216541" y="208585"/>
                </a:cubicBezTo>
                <a:cubicBezTo>
                  <a:pt x="242369" y="224697"/>
                  <a:pt x="268318" y="239490"/>
                  <a:pt x="292626" y="256562"/>
                </a:cubicBezTo>
                <a:cubicBezTo>
                  <a:pt x="306820" y="266518"/>
                  <a:pt x="317415" y="265799"/>
                  <a:pt x="328450" y="253604"/>
                </a:cubicBezTo>
                <a:cubicBezTo>
                  <a:pt x="329329" y="252604"/>
                  <a:pt x="330529" y="251925"/>
                  <a:pt x="331568" y="251085"/>
                </a:cubicBezTo>
                <a:cubicBezTo>
                  <a:pt x="372470" y="218620"/>
                  <a:pt x="372510" y="218580"/>
                  <a:pt x="356237" y="167883"/>
                </a:cubicBezTo>
                <a:cubicBezTo>
                  <a:pt x="350360" y="149571"/>
                  <a:pt x="344323" y="131340"/>
                  <a:pt x="337926" y="111789"/>
                </a:cubicBezTo>
                <a:cubicBezTo>
                  <a:pt x="362954" y="97356"/>
                  <a:pt x="387543" y="83202"/>
                  <a:pt x="412851" y="68609"/>
                </a:cubicBezTo>
                <a:cubicBezTo>
                  <a:pt x="433362" y="93877"/>
                  <a:pt x="453872" y="118306"/>
                  <a:pt x="473304" y="143574"/>
                </a:cubicBezTo>
                <a:cubicBezTo>
                  <a:pt x="480621" y="153010"/>
                  <a:pt x="487057" y="155449"/>
                  <a:pt x="498292" y="150451"/>
                </a:cubicBezTo>
                <a:cubicBezTo>
                  <a:pt x="517004" y="142095"/>
                  <a:pt x="543671" y="140496"/>
                  <a:pt x="553587" y="126542"/>
                </a:cubicBezTo>
                <a:cubicBezTo>
                  <a:pt x="563502" y="112628"/>
                  <a:pt x="557065" y="87000"/>
                  <a:pt x="557465" y="66490"/>
                </a:cubicBezTo>
                <a:cubicBezTo>
                  <a:pt x="557745" y="50617"/>
                  <a:pt x="557505" y="34744"/>
                  <a:pt x="557505" y="18751"/>
                </a:cubicBezTo>
                <a:cubicBezTo>
                  <a:pt x="585692" y="12234"/>
                  <a:pt x="612000" y="6117"/>
                  <a:pt x="638348" y="0"/>
                </a:cubicBezTo>
                <a:close/>
              </a:path>
            </a:pathLst>
          </a:custGeom>
          <a:solidFill>
            <a:schemeClr val="accent1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Freeform: Shape 453">
            <a:extLst>
              <a:ext uri="{FF2B5EF4-FFF2-40B4-BE49-F238E27FC236}">
                <a16:creationId xmlns:a16="http://schemas.microsoft.com/office/drawing/2014/main" id="{4C6DDFCD-0D45-4AE3-9D62-EBBB6E18770F}"/>
              </a:ext>
            </a:extLst>
          </p:cNvPr>
          <p:cNvSpPr/>
          <p:nvPr/>
        </p:nvSpPr>
        <p:spPr>
          <a:xfrm>
            <a:off x="9201844" y="5055882"/>
            <a:ext cx="394990" cy="394673"/>
          </a:xfrm>
          <a:custGeom>
            <a:avLst/>
            <a:gdLst>
              <a:gd name="connsiteX0" fmla="*/ 1506364 w 2562218"/>
              <a:gd name="connsiteY0" fmla="*/ 1318537 h 2560160"/>
              <a:gd name="connsiteX1" fmla="*/ 1501790 w 2562218"/>
              <a:gd name="connsiteY1" fmla="*/ 1348793 h 2560160"/>
              <a:gd name="connsiteX2" fmla="*/ 1371051 w 2562218"/>
              <a:gd name="connsiteY2" fmla="*/ 1492991 h 2560160"/>
              <a:gd name="connsiteX3" fmla="*/ 1319564 w 2562218"/>
              <a:gd name="connsiteY3" fmla="*/ 1503386 h 2560160"/>
              <a:gd name="connsiteX4" fmla="*/ 1319564 w 2562218"/>
              <a:gd name="connsiteY4" fmla="*/ 1976337 h 2560160"/>
              <a:gd name="connsiteX5" fmla="*/ 1422210 w 2562218"/>
              <a:gd name="connsiteY5" fmla="*/ 1965990 h 2560160"/>
              <a:gd name="connsiteX6" fmla="*/ 1970307 w 2562218"/>
              <a:gd name="connsiteY6" fmla="*/ 1404015 h 2560160"/>
              <a:gd name="connsiteX7" fmla="*/ 1977849 w 2562218"/>
              <a:gd name="connsiteY7" fmla="*/ 1318537 h 2560160"/>
              <a:gd name="connsiteX8" fmla="*/ 584367 w 2562218"/>
              <a:gd name="connsiteY8" fmla="*/ 1318537 h 2560160"/>
              <a:gd name="connsiteX9" fmla="*/ 591910 w 2562218"/>
              <a:gd name="connsiteY9" fmla="*/ 1404015 h 2560160"/>
              <a:gd name="connsiteX10" fmla="*/ 1140007 w 2562218"/>
              <a:gd name="connsiteY10" fmla="*/ 1965990 h 2560160"/>
              <a:gd name="connsiteX11" fmla="*/ 1242652 w 2562218"/>
              <a:gd name="connsiteY11" fmla="*/ 1976337 h 2560160"/>
              <a:gd name="connsiteX12" fmla="*/ 1242652 w 2562218"/>
              <a:gd name="connsiteY12" fmla="*/ 1503386 h 2560160"/>
              <a:gd name="connsiteX13" fmla="*/ 1191166 w 2562218"/>
              <a:gd name="connsiteY13" fmla="*/ 1492991 h 2560160"/>
              <a:gd name="connsiteX14" fmla="*/ 1060427 w 2562218"/>
              <a:gd name="connsiteY14" fmla="*/ 1348793 h 2560160"/>
              <a:gd name="connsiteX15" fmla="*/ 1055852 w 2562218"/>
              <a:gd name="connsiteY15" fmla="*/ 1318537 h 2560160"/>
              <a:gd name="connsiteX16" fmla="*/ 1281108 w 2562218"/>
              <a:gd name="connsiteY16" fmla="*/ 1121883 h 2560160"/>
              <a:gd name="connsiteX17" fmla="*/ 1122911 w 2562218"/>
              <a:gd name="connsiteY17" fmla="*/ 1280080 h 2560160"/>
              <a:gd name="connsiteX18" fmla="*/ 1281108 w 2562218"/>
              <a:gd name="connsiteY18" fmla="*/ 1438277 h 2560160"/>
              <a:gd name="connsiteX19" fmla="*/ 1439305 w 2562218"/>
              <a:gd name="connsiteY19" fmla="*/ 1280080 h 2560160"/>
              <a:gd name="connsiteX20" fmla="*/ 1281108 w 2562218"/>
              <a:gd name="connsiteY20" fmla="*/ 1121883 h 2560160"/>
              <a:gd name="connsiteX21" fmla="*/ 1319564 w 2562218"/>
              <a:gd name="connsiteY21" fmla="*/ 583823 h 2560160"/>
              <a:gd name="connsiteX22" fmla="*/ 1319564 w 2562218"/>
              <a:gd name="connsiteY22" fmla="*/ 1056774 h 2560160"/>
              <a:gd name="connsiteX23" fmla="*/ 1371051 w 2562218"/>
              <a:gd name="connsiteY23" fmla="*/ 1067169 h 2560160"/>
              <a:gd name="connsiteX24" fmla="*/ 1501790 w 2562218"/>
              <a:gd name="connsiteY24" fmla="*/ 1211367 h 2560160"/>
              <a:gd name="connsiteX25" fmla="*/ 1506364 w 2562218"/>
              <a:gd name="connsiteY25" fmla="*/ 1241625 h 2560160"/>
              <a:gd name="connsiteX26" fmla="*/ 1977849 w 2562218"/>
              <a:gd name="connsiteY26" fmla="*/ 1241625 h 2560160"/>
              <a:gd name="connsiteX27" fmla="*/ 1970307 w 2562218"/>
              <a:gd name="connsiteY27" fmla="*/ 1156145 h 2560160"/>
              <a:gd name="connsiteX28" fmla="*/ 1422210 w 2562218"/>
              <a:gd name="connsiteY28" fmla="*/ 594170 h 2560160"/>
              <a:gd name="connsiteX29" fmla="*/ 1242652 w 2562218"/>
              <a:gd name="connsiteY29" fmla="*/ 583823 h 2560160"/>
              <a:gd name="connsiteX30" fmla="*/ 1140007 w 2562218"/>
              <a:gd name="connsiteY30" fmla="*/ 594170 h 2560160"/>
              <a:gd name="connsiteX31" fmla="*/ 591910 w 2562218"/>
              <a:gd name="connsiteY31" fmla="*/ 1156145 h 2560160"/>
              <a:gd name="connsiteX32" fmla="*/ 584367 w 2562218"/>
              <a:gd name="connsiteY32" fmla="*/ 1241625 h 2560160"/>
              <a:gd name="connsiteX33" fmla="*/ 1055852 w 2562218"/>
              <a:gd name="connsiteY33" fmla="*/ 1241625 h 2560160"/>
              <a:gd name="connsiteX34" fmla="*/ 1060427 w 2562218"/>
              <a:gd name="connsiteY34" fmla="*/ 1211367 h 2560160"/>
              <a:gd name="connsiteX35" fmla="*/ 1191166 w 2562218"/>
              <a:gd name="connsiteY35" fmla="*/ 1067169 h 2560160"/>
              <a:gd name="connsiteX36" fmla="*/ 1242652 w 2562218"/>
              <a:gd name="connsiteY36" fmla="*/ 1056774 h 2560160"/>
              <a:gd name="connsiteX37" fmla="*/ 1224583 w 2562218"/>
              <a:gd name="connsiteY37" fmla="*/ 861 h 2560160"/>
              <a:gd name="connsiteX38" fmla="*/ 1275519 w 2562218"/>
              <a:gd name="connsiteY38" fmla="*/ 42161 h 2560160"/>
              <a:gd name="connsiteX39" fmla="*/ 1325768 w 2562218"/>
              <a:gd name="connsiteY39" fmla="*/ 218379 h 2560160"/>
              <a:gd name="connsiteX40" fmla="*/ 1453805 w 2562218"/>
              <a:gd name="connsiteY40" fmla="*/ 290657 h 2560160"/>
              <a:gd name="connsiteX41" fmla="*/ 1495105 w 2562218"/>
              <a:gd name="connsiteY41" fmla="*/ 254863 h 2560160"/>
              <a:gd name="connsiteX42" fmla="*/ 1591474 w 2562218"/>
              <a:gd name="connsiteY42" fmla="*/ 91723 h 2560160"/>
              <a:gd name="connsiteX43" fmla="*/ 1669259 w 2562218"/>
              <a:gd name="connsiteY43" fmla="*/ 59371 h 2560160"/>
              <a:gd name="connsiteX44" fmla="*/ 1746353 w 2562218"/>
              <a:gd name="connsiteY44" fmla="*/ 183962 h 2560160"/>
              <a:gd name="connsiteX45" fmla="*/ 1727078 w 2562218"/>
              <a:gd name="connsiteY45" fmla="*/ 340909 h 2560160"/>
              <a:gd name="connsiteX46" fmla="*/ 1727078 w 2562218"/>
              <a:gd name="connsiteY46" fmla="*/ 357429 h 2560160"/>
              <a:gd name="connsiteX47" fmla="*/ 1866815 w 2562218"/>
              <a:gd name="connsiteY47" fmla="*/ 419381 h 2560160"/>
              <a:gd name="connsiteX48" fmla="*/ 2020320 w 2562218"/>
              <a:gd name="connsiteY48" fmla="*/ 304425 h 2560160"/>
              <a:gd name="connsiteX49" fmla="*/ 2113243 w 2562218"/>
              <a:gd name="connsiteY49" fmla="*/ 305802 h 2560160"/>
              <a:gd name="connsiteX50" fmla="*/ 2127702 w 2562218"/>
              <a:gd name="connsiteY50" fmla="*/ 318193 h 2560160"/>
              <a:gd name="connsiteX51" fmla="*/ 2143534 w 2562218"/>
              <a:gd name="connsiteY51" fmla="*/ 424197 h 2560160"/>
              <a:gd name="connsiteX52" fmla="*/ 2058865 w 2562218"/>
              <a:gd name="connsiteY52" fmla="*/ 574947 h 2560160"/>
              <a:gd name="connsiteX53" fmla="*/ 2070569 w 2562218"/>
              <a:gd name="connsiteY53" fmla="*/ 672693 h 2560160"/>
              <a:gd name="connsiteX54" fmla="*/ 2160053 w 2562218"/>
              <a:gd name="connsiteY54" fmla="*/ 708487 h 2560160"/>
              <a:gd name="connsiteX55" fmla="*/ 2341091 w 2562218"/>
              <a:gd name="connsiteY55" fmla="*/ 660993 h 2560160"/>
              <a:gd name="connsiteX56" fmla="*/ 2418189 w 2562218"/>
              <a:gd name="connsiteY56" fmla="*/ 690590 h 2560160"/>
              <a:gd name="connsiteX57" fmla="*/ 2441592 w 2562218"/>
              <a:gd name="connsiteY57" fmla="*/ 736710 h 2560160"/>
              <a:gd name="connsiteX58" fmla="*/ 2422317 w 2562218"/>
              <a:gd name="connsiteY58" fmla="*/ 804855 h 2560160"/>
              <a:gd name="connsiteX59" fmla="*/ 2267439 w 2562218"/>
              <a:gd name="connsiteY59" fmla="*/ 928073 h 2560160"/>
              <a:gd name="connsiteX60" fmla="*/ 2239903 w 2562218"/>
              <a:gd name="connsiteY60" fmla="*/ 1003103 h 2560160"/>
              <a:gd name="connsiteX61" fmla="*/ 2248164 w 2562218"/>
              <a:gd name="connsiteY61" fmla="*/ 1033390 h 2560160"/>
              <a:gd name="connsiteX62" fmla="*/ 2311490 w 2562218"/>
              <a:gd name="connsiteY62" fmla="*/ 1087771 h 2560160"/>
              <a:gd name="connsiteX63" fmla="*/ 2498725 w 2562218"/>
              <a:gd name="connsiteY63" fmla="*/ 1113239 h 2560160"/>
              <a:gd name="connsiteX64" fmla="*/ 2559299 w 2562218"/>
              <a:gd name="connsiteY64" fmla="*/ 1173127 h 2560160"/>
              <a:gd name="connsiteX65" fmla="*/ 2561364 w 2562218"/>
              <a:gd name="connsiteY65" fmla="*/ 1226818 h 2560160"/>
              <a:gd name="connsiteX66" fmla="*/ 2517309 w 2562218"/>
              <a:gd name="connsiteY66" fmla="*/ 1278444 h 2560160"/>
              <a:gd name="connsiteX67" fmla="*/ 2341091 w 2562218"/>
              <a:gd name="connsiteY67" fmla="*/ 1328693 h 2560160"/>
              <a:gd name="connsiteX68" fmla="*/ 2269503 w 2562218"/>
              <a:gd name="connsiteY68" fmla="*/ 1447778 h 2560160"/>
              <a:gd name="connsiteX69" fmla="*/ 2305984 w 2562218"/>
              <a:gd name="connsiteY69" fmla="*/ 1495966 h 2560160"/>
              <a:gd name="connsiteX70" fmla="*/ 2467747 w 2562218"/>
              <a:gd name="connsiteY70" fmla="*/ 1590957 h 2560160"/>
              <a:gd name="connsiteX71" fmla="*/ 2502854 w 2562218"/>
              <a:gd name="connsiteY71" fmla="*/ 1672871 h 2560160"/>
              <a:gd name="connsiteX72" fmla="*/ 2501476 w 2562218"/>
              <a:gd name="connsiteY72" fmla="*/ 1681132 h 2560160"/>
              <a:gd name="connsiteX73" fmla="*/ 2404421 w 2562218"/>
              <a:gd name="connsiteY73" fmla="*/ 1750655 h 2560160"/>
              <a:gd name="connsiteX74" fmla="*/ 2235083 w 2562218"/>
              <a:gd name="connsiteY74" fmla="*/ 1729316 h 2560160"/>
              <a:gd name="connsiteX75" fmla="*/ 2149727 w 2562218"/>
              <a:gd name="connsiteY75" fmla="*/ 1773372 h 2560160"/>
              <a:gd name="connsiteX76" fmla="*/ 2148350 w 2562218"/>
              <a:gd name="connsiteY76" fmla="*/ 1875247 h 2560160"/>
              <a:gd name="connsiteX77" fmla="*/ 2257800 w 2562218"/>
              <a:gd name="connsiteY77" fmla="*/ 2019800 h 2560160"/>
              <a:gd name="connsiteX78" fmla="*/ 2257800 w 2562218"/>
              <a:gd name="connsiteY78" fmla="*/ 2114104 h 2560160"/>
              <a:gd name="connsiteX79" fmla="*/ 2253671 w 2562218"/>
              <a:gd name="connsiteY79" fmla="*/ 2118923 h 2560160"/>
              <a:gd name="connsiteX80" fmla="*/ 2135273 w 2562218"/>
              <a:gd name="connsiteY80" fmla="*/ 2142327 h 2560160"/>
              <a:gd name="connsiteX81" fmla="*/ 1988655 w 2562218"/>
              <a:gd name="connsiteY81" fmla="*/ 2059726 h 2560160"/>
              <a:gd name="connsiteX82" fmla="*/ 1888154 w 2562218"/>
              <a:gd name="connsiteY82" fmla="*/ 2074181 h 2560160"/>
              <a:gd name="connsiteX83" fmla="*/ 1855802 w 2562218"/>
              <a:gd name="connsiteY83" fmla="*/ 2165043 h 2560160"/>
              <a:gd name="connsiteX84" fmla="*/ 1903296 w 2562218"/>
              <a:gd name="connsiteY84" fmla="*/ 2348145 h 2560160"/>
              <a:gd name="connsiteX85" fmla="*/ 1876451 w 2562218"/>
              <a:gd name="connsiteY85" fmla="*/ 2416981 h 2560160"/>
              <a:gd name="connsiteX86" fmla="*/ 1828266 w 2562218"/>
              <a:gd name="connsiteY86" fmla="*/ 2441762 h 2560160"/>
              <a:gd name="connsiteX87" fmla="*/ 1755992 w 2562218"/>
              <a:gd name="connsiteY87" fmla="*/ 2421801 h 2560160"/>
              <a:gd name="connsiteX88" fmla="*/ 1642413 w 2562218"/>
              <a:gd name="connsiteY88" fmla="*/ 2277935 h 2560160"/>
              <a:gd name="connsiteX89" fmla="*/ 1495792 w 2562218"/>
              <a:gd name="connsiteY89" fmla="*/ 2265544 h 2560160"/>
              <a:gd name="connsiteX90" fmla="*/ 1476518 w 2562218"/>
              <a:gd name="connsiteY90" fmla="*/ 2304090 h 2560160"/>
              <a:gd name="connsiteX91" fmla="*/ 1450363 w 2562218"/>
              <a:gd name="connsiteY91" fmla="*/ 2493388 h 2560160"/>
              <a:gd name="connsiteX92" fmla="*/ 1400801 w 2562218"/>
              <a:gd name="connsiteY92" fmla="*/ 2560160 h 2560160"/>
              <a:gd name="connsiteX93" fmla="*/ 1317510 w 2562218"/>
              <a:gd name="connsiteY93" fmla="*/ 2560160 h 2560160"/>
              <a:gd name="connsiteX94" fmla="*/ 1281026 w 2562218"/>
              <a:gd name="connsiteY94" fmla="*/ 2509221 h 2560160"/>
              <a:gd name="connsiteX95" fmla="*/ 1229399 w 2562218"/>
              <a:gd name="connsiteY95" fmla="*/ 2326806 h 2560160"/>
              <a:gd name="connsiteX96" fmla="*/ 1168138 w 2562218"/>
              <a:gd name="connsiteY96" fmla="*/ 2273115 h 2560160"/>
              <a:gd name="connsiteX97" fmla="*/ 1130966 w 2562218"/>
              <a:gd name="connsiteY97" fmla="*/ 2268986 h 2560160"/>
              <a:gd name="connsiteX98" fmla="*/ 1067636 w 2562218"/>
              <a:gd name="connsiteY98" fmla="*/ 2304090 h 2560160"/>
              <a:gd name="connsiteX99" fmla="*/ 1051804 w 2562218"/>
              <a:gd name="connsiteY99" fmla="*/ 2330935 h 2560160"/>
              <a:gd name="connsiteX100" fmla="*/ 965074 w 2562218"/>
              <a:gd name="connsiteY100" fmla="*/ 2477556 h 2560160"/>
              <a:gd name="connsiteX101" fmla="*/ 899680 w 2562218"/>
              <a:gd name="connsiteY101" fmla="*/ 2504401 h 2560160"/>
              <a:gd name="connsiteX102" fmla="*/ 846676 w 2562218"/>
              <a:gd name="connsiteY102" fmla="*/ 2486504 h 2560160"/>
              <a:gd name="connsiteX103" fmla="*/ 810883 w 2562218"/>
              <a:gd name="connsiteY103" fmla="*/ 2419733 h 2560160"/>
              <a:gd name="connsiteX104" fmla="*/ 833595 w 2562218"/>
              <a:gd name="connsiteY104" fmla="*/ 2231815 h 2560160"/>
              <a:gd name="connsiteX105" fmla="*/ 781969 w 2562218"/>
              <a:gd name="connsiteY105" fmla="*/ 2144391 h 2560160"/>
              <a:gd name="connsiteX106" fmla="*/ 686291 w 2562218"/>
              <a:gd name="connsiteY106" fmla="*/ 2149211 h 2560160"/>
              <a:gd name="connsiteX107" fmla="*/ 552061 w 2562218"/>
              <a:gd name="connsiteY107" fmla="*/ 2251089 h 2560160"/>
              <a:gd name="connsiteX108" fmla="*/ 432976 w 2562218"/>
              <a:gd name="connsiteY108" fmla="*/ 2244205 h 2560160"/>
              <a:gd name="connsiteX109" fmla="*/ 422650 w 2562218"/>
              <a:gd name="connsiteY109" fmla="*/ 2233879 h 2560160"/>
              <a:gd name="connsiteX110" fmla="*/ 412327 w 2562218"/>
              <a:gd name="connsiteY110" fmla="*/ 2151275 h 2560160"/>
              <a:gd name="connsiteX111" fmla="*/ 501812 w 2562218"/>
              <a:gd name="connsiteY111" fmla="*/ 1991577 h 2560160"/>
              <a:gd name="connsiteX112" fmla="*/ 516954 w 2562218"/>
              <a:gd name="connsiteY112" fmla="*/ 1942706 h 2560160"/>
              <a:gd name="connsiteX113" fmla="*/ 396491 w 2562218"/>
              <a:gd name="connsiteY113" fmla="*/ 1856663 h 2560160"/>
              <a:gd name="connsiteX114" fmla="*/ 211325 w 2562218"/>
              <a:gd name="connsiteY114" fmla="*/ 1904847 h 2560160"/>
              <a:gd name="connsiteX115" fmla="*/ 152128 w 2562218"/>
              <a:gd name="connsiteY115" fmla="*/ 1884886 h 2560160"/>
              <a:gd name="connsiteX116" fmla="*/ 122527 w 2562218"/>
              <a:gd name="connsiteY116" fmla="*/ 1832569 h 2560160"/>
              <a:gd name="connsiteX117" fmla="*/ 142492 w 2562218"/>
              <a:gd name="connsiteY117" fmla="*/ 1755475 h 2560160"/>
              <a:gd name="connsiteX118" fmla="*/ 279474 w 2562218"/>
              <a:gd name="connsiteY118" fmla="*/ 1646716 h 2560160"/>
              <a:gd name="connsiteX119" fmla="*/ 315955 w 2562218"/>
              <a:gd name="connsiteY119" fmla="*/ 1535889 h 2560160"/>
              <a:gd name="connsiteX120" fmla="*/ 242303 w 2562218"/>
              <a:gd name="connsiteY120" fmla="*/ 1473936 h 2560160"/>
              <a:gd name="connsiteX121" fmla="*/ 69523 w 2562218"/>
              <a:gd name="connsiteY121" fmla="*/ 1450533 h 2560160"/>
              <a:gd name="connsiteX122" fmla="*/ 1378 w 2562218"/>
              <a:gd name="connsiteY122" fmla="*/ 1402349 h 2560160"/>
              <a:gd name="connsiteX123" fmla="*/ 0 w 2562218"/>
              <a:gd name="connsiteY123" fmla="*/ 1316993 h 2560160"/>
              <a:gd name="connsiteX124" fmla="*/ 50253 w 2562218"/>
              <a:gd name="connsiteY124" fmla="*/ 1280509 h 2560160"/>
              <a:gd name="connsiteX125" fmla="*/ 226470 w 2562218"/>
              <a:gd name="connsiteY125" fmla="*/ 1230947 h 2560160"/>
              <a:gd name="connsiteX126" fmla="*/ 287045 w 2562218"/>
              <a:gd name="connsiteY126" fmla="*/ 1163488 h 2560160"/>
              <a:gd name="connsiteX127" fmla="*/ 290487 w 2562218"/>
              <a:gd name="connsiteY127" fmla="*/ 1134578 h 2560160"/>
              <a:gd name="connsiteX128" fmla="*/ 252629 w 2562218"/>
              <a:gd name="connsiteY128" fmla="*/ 1064368 h 2560160"/>
              <a:gd name="connsiteX129" fmla="*/ 92930 w 2562218"/>
              <a:gd name="connsiteY129" fmla="*/ 970751 h 2560160"/>
              <a:gd name="connsiteX130" fmla="*/ 58511 w 2562218"/>
              <a:gd name="connsiteY130" fmla="*/ 886773 h 2560160"/>
              <a:gd name="connsiteX131" fmla="*/ 61953 w 2562218"/>
              <a:gd name="connsiteY131" fmla="*/ 875069 h 2560160"/>
              <a:gd name="connsiteX132" fmla="*/ 152815 w 2562218"/>
              <a:gd name="connsiteY132" fmla="*/ 812430 h 2560160"/>
              <a:gd name="connsiteX133" fmla="*/ 322152 w 2562218"/>
              <a:gd name="connsiteY133" fmla="*/ 831704 h 2560160"/>
              <a:gd name="connsiteX134" fmla="*/ 408885 w 2562218"/>
              <a:gd name="connsiteY134" fmla="*/ 791778 h 2560160"/>
              <a:gd name="connsiteX135" fmla="*/ 402001 w 2562218"/>
              <a:gd name="connsiteY135" fmla="*/ 674070 h 2560160"/>
              <a:gd name="connsiteX136" fmla="*/ 296681 w 2562218"/>
              <a:gd name="connsiteY136" fmla="*/ 534333 h 2560160"/>
              <a:gd name="connsiteX137" fmla="*/ 296681 w 2562218"/>
              <a:gd name="connsiteY137" fmla="*/ 456552 h 2560160"/>
              <a:gd name="connsiteX138" fmla="*/ 331100 w 2562218"/>
              <a:gd name="connsiteY138" fmla="*/ 418003 h 2560160"/>
              <a:gd name="connsiteX139" fmla="*/ 404753 w 2562218"/>
              <a:gd name="connsiteY139" fmla="*/ 409742 h 2560160"/>
              <a:gd name="connsiteX140" fmla="*/ 561009 w 2562218"/>
              <a:gd name="connsiteY140" fmla="*/ 497853 h 2560160"/>
              <a:gd name="connsiteX141" fmla="*/ 700746 w 2562218"/>
              <a:gd name="connsiteY141" fmla="*/ 458617 h 2560160"/>
              <a:gd name="connsiteX142" fmla="*/ 704188 w 2562218"/>
              <a:gd name="connsiteY142" fmla="*/ 398042 h 2560160"/>
              <a:gd name="connsiteX143" fmla="*/ 658755 w 2562218"/>
              <a:gd name="connsiteY143" fmla="*/ 222511 h 2560160"/>
              <a:gd name="connsiteX144" fmla="*/ 691798 w 2562218"/>
              <a:gd name="connsiteY144" fmla="*/ 141285 h 2560160"/>
              <a:gd name="connsiteX145" fmla="*/ 717265 w 2562218"/>
              <a:gd name="connsiteY145" fmla="*/ 127517 h 2560160"/>
              <a:gd name="connsiteX146" fmla="*/ 812256 w 2562218"/>
              <a:gd name="connsiteY146" fmla="*/ 150924 h 2560160"/>
              <a:gd name="connsiteX147" fmla="*/ 921706 w 2562218"/>
              <a:gd name="connsiteY147" fmla="*/ 289970 h 2560160"/>
              <a:gd name="connsiteX148" fmla="*/ 1071078 w 2562218"/>
              <a:gd name="connsiteY148" fmla="*/ 289279 h 2560160"/>
              <a:gd name="connsiteX149" fmla="*/ 1088975 w 2562218"/>
              <a:gd name="connsiteY149" fmla="*/ 225953 h 2560160"/>
              <a:gd name="connsiteX150" fmla="*/ 1111005 w 2562218"/>
              <a:gd name="connsiteY150" fmla="*/ 64877 h 2560160"/>
              <a:gd name="connsiteX151" fmla="*/ 1170889 w 2562218"/>
              <a:gd name="connsiteY151" fmla="*/ 2925 h 2560160"/>
              <a:gd name="connsiteX152" fmla="*/ 1224583 w 2562218"/>
              <a:gd name="connsiteY152" fmla="*/ 861 h 25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62218" h="2560160">
                <a:moveTo>
                  <a:pt x="1506364" y="1318537"/>
                </a:moveTo>
                <a:lnTo>
                  <a:pt x="1501790" y="1348793"/>
                </a:lnTo>
                <a:cubicBezTo>
                  <a:pt x="1481535" y="1413912"/>
                  <a:pt x="1433252" y="1466683"/>
                  <a:pt x="1371051" y="1492991"/>
                </a:cubicBezTo>
                <a:lnTo>
                  <a:pt x="1319564" y="1503386"/>
                </a:lnTo>
                <a:lnTo>
                  <a:pt x="1319564" y="1976337"/>
                </a:lnTo>
                <a:lnTo>
                  <a:pt x="1422210" y="1965990"/>
                </a:lnTo>
                <a:cubicBezTo>
                  <a:pt x="1701369" y="1908865"/>
                  <a:pt x="1920009" y="1685600"/>
                  <a:pt x="1970307" y="1404015"/>
                </a:cubicBezTo>
                <a:lnTo>
                  <a:pt x="1977849" y="1318537"/>
                </a:lnTo>
                <a:close/>
                <a:moveTo>
                  <a:pt x="584367" y="1318537"/>
                </a:moveTo>
                <a:lnTo>
                  <a:pt x="591910" y="1404015"/>
                </a:lnTo>
                <a:cubicBezTo>
                  <a:pt x="642208" y="1685600"/>
                  <a:pt x="860848" y="1908865"/>
                  <a:pt x="1140007" y="1965990"/>
                </a:cubicBezTo>
                <a:lnTo>
                  <a:pt x="1242652" y="1976337"/>
                </a:lnTo>
                <a:lnTo>
                  <a:pt x="1242652" y="1503386"/>
                </a:lnTo>
                <a:lnTo>
                  <a:pt x="1191166" y="1492991"/>
                </a:lnTo>
                <a:cubicBezTo>
                  <a:pt x="1128965" y="1466683"/>
                  <a:pt x="1080681" y="1413912"/>
                  <a:pt x="1060427" y="1348793"/>
                </a:cubicBezTo>
                <a:lnTo>
                  <a:pt x="1055852" y="1318537"/>
                </a:lnTo>
                <a:close/>
                <a:moveTo>
                  <a:pt x="1281108" y="1121883"/>
                </a:moveTo>
                <a:cubicBezTo>
                  <a:pt x="1193738" y="1121883"/>
                  <a:pt x="1122911" y="1192710"/>
                  <a:pt x="1122911" y="1280080"/>
                </a:cubicBezTo>
                <a:cubicBezTo>
                  <a:pt x="1122911" y="1367450"/>
                  <a:pt x="1193738" y="1438277"/>
                  <a:pt x="1281108" y="1438277"/>
                </a:cubicBezTo>
                <a:cubicBezTo>
                  <a:pt x="1368478" y="1438277"/>
                  <a:pt x="1439305" y="1367450"/>
                  <a:pt x="1439305" y="1280080"/>
                </a:cubicBezTo>
                <a:cubicBezTo>
                  <a:pt x="1439305" y="1192710"/>
                  <a:pt x="1368478" y="1121883"/>
                  <a:pt x="1281108" y="1121883"/>
                </a:cubicBezTo>
                <a:close/>
                <a:moveTo>
                  <a:pt x="1319564" y="583823"/>
                </a:moveTo>
                <a:lnTo>
                  <a:pt x="1319564" y="1056774"/>
                </a:lnTo>
                <a:lnTo>
                  <a:pt x="1371051" y="1067169"/>
                </a:lnTo>
                <a:cubicBezTo>
                  <a:pt x="1433252" y="1093478"/>
                  <a:pt x="1481535" y="1146248"/>
                  <a:pt x="1501790" y="1211367"/>
                </a:cubicBezTo>
                <a:lnTo>
                  <a:pt x="1506364" y="1241625"/>
                </a:lnTo>
                <a:lnTo>
                  <a:pt x="1977849" y="1241625"/>
                </a:lnTo>
                <a:lnTo>
                  <a:pt x="1970307" y="1156145"/>
                </a:lnTo>
                <a:cubicBezTo>
                  <a:pt x="1920009" y="874560"/>
                  <a:pt x="1701369" y="651295"/>
                  <a:pt x="1422210" y="594170"/>
                </a:cubicBezTo>
                <a:close/>
                <a:moveTo>
                  <a:pt x="1242652" y="583823"/>
                </a:moveTo>
                <a:lnTo>
                  <a:pt x="1140007" y="594170"/>
                </a:lnTo>
                <a:cubicBezTo>
                  <a:pt x="860848" y="651295"/>
                  <a:pt x="642208" y="874560"/>
                  <a:pt x="591910" y="1156145"/>
                </a:cubicBezTo>
                <a:lnTo>
                  <a:pt x="584367" y="1241625"/>
                </a:lnTo>
                <a:lnTo>
                  <a:pt x="1055852" y="1241625"/>
                </a:lnTo>
                <a:lnTo>
                  <a:pt x="1060427" y="1211367"/>
                </a:lnTo>
                <a:cubicBezTo>
                  <a:pt x="1080681" y="1146248"/>
                  <a:pt x="1128965" y="1093478"/>
                  <a:pt x="1191166" y="1067169"/>
                </a:cubicBezTo>
                <a:lnTo>
                  <a:pt x="1242652" y="1056774"/>
                </a:lnTo>
                <a:close/>
                <a:moveTo>
                  <a:pt x="1224583" y="861"/>
                </a:moveTo>
                <a:cubicBezTo>
                  <a:pt x="1250738" y="2238"/>
                  <a:pt x="1268639" y="16002"/>
                  <a:pt x="1275519" y="42161"/>
                </a:cubicBezTo>
                <a:cubicBezTo>
                  <a:pt x="1292042" y="100671"/>
                  <a:pt x="1309248" y="159868"/>
                  <a:pt x="1325768" y="218379"/>
                </a:cubicBezTo>
                <a:cubicBezTo>
                  <a:pt x="1342978" y="278266"/>
                  <a:pt x="1392540" y="306489"/>
                  <a:pt x="1453805" y="290657"/>
                </a:cubicBezTo>
                <a:cubicBezTo>
                  <a:pt x="1473766" y="285837"/>
                  <a:pt x="1485466" y="271382"/>
                  <a:pt x="1495105" y="254863"/>
                </a:cubicBezTo>
                <a:cubicBezTo>
                  <a:pt x="1526770" y="200482"/>
                  <a:pt x="1559122" y="146104"/>
                  <a:pt x="1591474" y="91723"/>
                </a:cubicBezTo>
                <a:cubicBezTo>
                  <a:pt x="1612126" y="56616"/>
                  <a:pt x="1630023" y="49045"/>
                  <a:pt x="1669259" y="59371"/>
                </a:cubicBezTo>
                <a:cubicBezTo>
                  <a:pt x="1747730" y="79332"/>
                  <a:pt x="1758056" y="96542"/>
                  <a:pt x="1746353" y="183962"/>
                </a:cubicBezTo>
                <a:cubicBezTo>
                  <a:pt x="1739469" y="236279"/>
                  <a:pt x="1733275" y="288592"/>
                  <a:pt x="1727078" y="340909"/>
                </a:cubicBezTo>
                <a:cubicBezTo>
                  <a:pt x="1726391" y="346412"/>
                  <a:pt x="1726391" y="351922"/>
                  <a:pt x="1727078" y="357429"/>
                </a:cubicBezTo>
                <a:cubicBezTo>
                  <a:pt x="1736027" y="413184"/>
                  <a:pt x="1820695" y="451733"/>
                  <a:pt x="1866815" y="419381"/>
                </a:cubicBezTo>
                <a:cubicBezTo>
                  <a:pt x="1919128" y="382210"/>
                  <a:pt x="1969381" y="342970"/>
                  <a:pt x="2020320" y="304425"/>
                </a:cubicBezTo>
                <a:cubicBezTo>
                  <a:pt x="2057488" y="276202"/>
                  <a:pt x="2076075" y="276893"/>
                  <a:pt x="2113243" y="305802"/>
                </a:cubicBezTo>
                <a:cubicBezTo>
                  <a:pt x="2118066" y="309931"/>
                  <a:pt x="2122882" y="313373"/>
                  <a:pt x="2127702" y="318193"/>
                </a:cubicBezTo>
                <a:cubicBezTo>
                  <a:pt x="2171066" y="359493"/>
                  <a:pt x="2173134" y="371884"/>
                  <a:pt x="2143534" y="424197"/>
                </a:cubicBezTo>
                <a:cubicBezTo>
                  <a:pt x="2115311" y="474449"/>
                  <a:pt x="2088466" y="525385"/>
                  <a:pt x="2058865" y="574947"/>
                </a:cubicBezTo>
                <a:cubicBezTo>
                  <a:pt x="2037527" y="611431"/>
                  <a:pt x="2047166" y="641719"/>
                  <a:pt x="2070569" y="672693"/>
                </a:cubicBezTo>
                <a:cubicBezTo>
                  <a:pt x="2093972" y="703671"/>
                  <a:pt x="2120818" y="718813"/>
                  <a:pt x="2160053" y="708487"/>
                </a:cubicBezTo>
                <a:cubicBezTo>
                  <a:pt x="2220628" y="692654"/>
                  <a:pt x="2281203" y="677512"/>
                  <a:pt x="2341091" y="660993"/>
                </a:cubicBezTo>
                <a:cubicBezTo>
                  <a:pt x="2379640" y="650667"/>
                  <a:pt x="2396850" y="656860"/>
                  <a:pt x="2418189" y="690590"/>
                </a:cubicBezTo>
                <a:cubicBezTo>
                  <a:pt x="2427824" y="705048"/>
                  <a:pt x="2436082" y="720190"/>
                  <a:pt x="2441592" y="736710"/>
                </a:cubicBezTo>
                <a:cubicBezTo>
                  <a:pt x="2451918" y="766310"/>
                  <a:pt x="2447095" y="784894"/>
                  <a:pt x="2422317" y="804855"/>
                </a:cubicBezTo>
                <a:cubicBezTo>
                  <a:pt x="2370691" y="846159"/>
                  <a:pt x="2319752" y="887460"/>
                  <a:pt x="2267439" y="928073"/>
                </a:cubicBezTo>
                <a:cubicBezTo>
                  <a:pt x="2241280" y="948034"/>
                  <a:pt x="2234396" y="972815"/>
                  <a:pt x="2239903" y="1003103"/>
                </a:cubicBezTo>
                <a:cubicBezTo>
                  <a:pt x="2241967" y="1013429"/>
                  <a:pt x="2245409" y="1023064"/>
                  <a:pt x="2248164" y="1033390"/>
                </a:cubicBezTo>
                <a:cubicBezTo>
                  <a:pt x="2257113" y="1065745"/>
                  <a:pt x="2278452" y="1083639"/>
                  <a:pt x="2311490" y="1087771"/>
                </a:cubicBezTo>
                <a:cubicBezTo>
                  <a:pt x="2374133" y="1096033"/>
                  <a:pt x="2436772" y="1104978"/>
                  <a:pt x="2498725" y="1113239"/>
                </a:cubicBezTo>
                <a:cubicBezTo>
                  <a:pt x="2535896" y="1118059"/>
                  <a:pt x="2555167" y="1135956"/>
                  <a:pt x="2559299" y="1173127"/>
                </a:cubicBezTo>
                <a:cubicBezTo>
                  <a:pt x="2561364" y="1191024"/>
                  <a:pt x="2563428" y="1208921"/>
                  <a:pt x="2561364" y="1226818"/>
                </a:cubicBezTo>
                <a:cubicBezTo>
                  <a:pt x="2557922" y="1255041"/>
                  <a:pt x="2543467" y="1270873"/>
                  <a:pt x="2517309" y="1278444"/>
                </a:cubicBezTo>
                <a:cubicBezTo>
                  <a:pt x="2458798" y="1294964"/>
                  <a:pt x="2399601" y="1311483"/>
                  <a:pt x="2341091" y="1328693"/>
                </a:cubicBezTo>
                <a:cubicBezTo>
                  <a:pt x="2283958" y="1345212"/>
                  <a:pt x="2257800" y="1388581"/>
                  <a:pt x="2269503" y="1447778"/>
                </a:cubicBezTo>
                <a:cubicBezTo>
                  <a:pt x="2273632" y="1470494"/>
                  <a:pt x="2286709" y="1484949"/>
                  <a:pt x="2305984" y="1495966"/>
                </a:cubicBezTo>
                <a:cubicBezTo>
                  <a:pt x="2359678" y="1527631"/>
                  <a:pt x="2413365" y="1559292"/>
                  <a:pt x="2467747" y="1590957"/>
                </a:cubicBezTo>
                <a:cubicBezTo>
                  <a:pt x="2507673" y="1614360"/>
                  <a:pt x="2513867" y="1628128"/>
                  <a:pt x="2502854" y="1672871"/>
                </a:cubicBezTo>
                <a:cubicBezTo>
                  <a:pt x="2502167" y="1675626"/>
                  <a:pt x="2502167" y="1678377"/>
                  <a:pt x="2501476" y="1681132"/>
                </a:cubicBezTo>
                <a:cubicBezTo>
                  <a:pt x="2484957" y="1735510"/>
                  <a:pt x="2466369" y="1762359"/>
                  <a:pt x="2404421" y="1750655"/>
                </a:cubicBezTo>
                <a:cubicBezTo>
                  <a:pt x="2348662" y="1739639"/>
                  <a:pt x="2291529" y="1737578"/>
                  <a:pt x="2235083" y="1729316"/>
                </a:cubicBezTo>
                <a:cubicBezTo>
                  <a:pt x="2195160" y="1723810"/>
                  <a:pt x="2169002" y="1739639"/>
                  <a:pt x="2149727" y="1773372"/>
                </a:cubicBezTo>
                <a:cubicBezTo>
                  <a:pt x="2129766" y="1807788"/>
                  <a:pt x="2120818" y="1840140"/>
                  <a:pt x="2148350" y="1875247"/>
                </a:cubicBezTo>
                <a:cubicBezTo>
                  <a:pt x="2185521" y="1922744"/>
                  <a:pt x="2221319" y="1971615"/>
                  <a:pt x="2257800" y="2019800"/>
                </a:cubicBezTo>
                <a:cubicBezTo>
                  <a:pt x="2288087" y="2059036"/>
                  <a:pt x="2288087" y="2074872"/>
                  <a:pt x="2257800" y="2114104"/>
                </a:cubicBezTo>
                <a:cubicBezTo>
                  <a:pt x="2256422" y="2115481"/>
                  <a:pt x="2255048" y="2117546"/>
                  <a:pt x="2253671" y="2118923"/>
                </a:cubicBezTo>
                <a:cubicBezTo>
                  <a:pt x="2213744" y="2161601"/>
                  <a:pt x="2197912" y="2180189"/>
                  <a:pt x="2135273" y="2142327"/>
                </a:cubicBezTo>
                <a:cubicBezTo>
                  <a:pt x="2087088" y="2113417"/>
                  <a:pt x="2036149" y="2088636"/>
                  <a:pt x="1988655" y="2059726"/>
                </a:cubicBezTo>
                <a:cubicBezTo>
                  <a:pt x="1949416" y="2036323"/>
                  <a:pt x="1919128" y="2050087"/>
                  <a:pt x="1888154" y="2074181"/>
                </a:cubicBezTo>
                <a:cubicBezTo>
                  <a:pt x="1857180" y="2097584"/>
                  <a:pt x="1844786" y="2125807"/>
                  <a:pt x="1855802" y="2165043"/>
                </a:cubicBezTo>
                <a:cubicBezTo>
                  <a:pt x="1873009" y="2225618"/>
                  <a:pt x="1888154" y="2286883"/>
                  <a:pt x="1903296" y="2348145"/>
                </a:cubicBezTo>
                <a:cubicBezTo>
                  <a:pt x="1911558" y="2381187"/>
                  <a:pt x="1904677" y="2399084"/>
                  <a:pt x="1876451" y="2416981"/>
                </a:cubicBezTo>
                <a:cubicBezTo>
                  <a:pt x="1861309" y="2426617"/>
                  <a:pt x="1845476" y="2435569"/>
                  <a:pt x="1828266" y="2441762"/>
                </a:cubicBezTo>
                <a:cubicBezTo>
                  <a:pt x="1797979" y="2452775"/>
                  <a:pt x="1775953" y="2447269"/>
                  <a:pt x="1755992" y="2421801"/>
                </a:cubicBezTo>
                <a:cubicBezTo>
                  <a:pt x="1718130" y="2374303"/>
                  <a:pt x="1680271" y="2326119"/>
                  <a:pt x="1642413" y="2277935"/>
                </a:cubicBezTo>
                <a:cubicBezTo>
                  <a:pt x="1605929" y="2232502"/>
                  <a:pt x="1539848" y="2226308"/>
                  <a:pt x="1495792" y="2265544"/>
                </a:cubicBezTo>
                <a:cubicBezTo>
                  <a:pt x="1484089" y="2275870"/>
                  <a:pt x="1478586" y="2288948"/>
                  <a:pt x="1476518" y="2304090"/>
                </a:cubicBezTo>
                <a:cubicBezTo>
                  <a:pt x="1467569" y="2367419"/>
                  <a:pt x="1457243" y="2430059"/>
                  <a:pt x="1450363" y="2493388"/>
                </a:cubicBezTo>
                <a:cubicBezTo>
                  <a:pt x="1446230" y="2526431"/>
                  <a:pt x="1433153" y="2549834"/>
                  <a:pt x="1400801" y="2560160"/>
                </a:cubicBezTo>
                <a:cubicBezTo>
                  <a:pt x="1373265" y="2560160"/>
                  <a:pt x="1345042" y="2560160"/>
                  <a:pt x="1317510" y="2560160"/>
                </a:cubicBezTo>
                <a:cubicBezTo>
                  <a:pt x="1298235" y="2548457"/>
                  <a:pt x="1287223" y="2531247"/>
                  <a:pt x="1281026" y="2509221"/>
                </a:cubicBezTo>
                <a:cubicBezTo>
                  <a:pt x="1264506" y="2448646"/>
                  <a:pt x="1245919" y="2388071"/>
                  <a:pt x="1229399" y="2326806"/>
                </a:cubicBezTo>
                <a:cubicBezTo>
                  <a:pt x="1220451" y="2294454"/>
                  <a:pt x="1200489" y="2277244"/>
                  <a:pt x="1168138" y="2273115"/>
                </a:cubicBezTo>
                <a:cubicBezTo>
                  <a:pt x="1155747" y="2271738"/>
                  <a:pt x="1143357" y="2269673"/>
                  <a:pt x="1130966" y="2268986"/>
                </a:cubicBezTo>
                <a:cubicBezTo>
                  <a:pt x="1102056" y="2266918"/>
                  <a:pt x="1082095" y="2279999"/>
                  <a:pt x="1067636" y="2304090"/>
                </a:cubicBezTo>
                <a:cubicBezTo>
                  <a:pt x="1062130" y="2313042"/>
                  <a:pt x="1057310" y="2321986"/>
                  <a:pt x="1051804" y="2330935"/>
                </a:cubicBezTo>
                <a:cubicBezTo>
                  <a:pt x="1022894" y="2379810"/>
                  <a:pt x="994671" y="2429372"/>
                  <a:pt x="965074" y="2477556"/>
                </a:cubicBezTo>
                <a:cubicBezTo>
                  <a:pt x="949242" y="2504401"/>
                  <a:pt x="929968" y="2511285"/>
                  <a:pt x="899680" y="2504401"/>
                </a:cubicBezTo>
                <a:cubicBezTo>
                  <a:pt x="881093" y="2500272"/>
                  <a:pt x="863886" y="2494075"/>
                  <a:pt x="846676" y="2486504"/>
                </a:cubicBezTo>
                <a:cubicBezTo>
                  <a:pt x="816389" y="2472049"/>
                  <a:pt x="806754" y="2453462"/>
                  <a:pt x="810883" y="2419733"/>
                </a:cubicBezTo>
                <a:cubicBezTo>
                  <a:pt x="818453" y="2357093"/>
                  <a:pt x="824647" y="2294454"/>
                  <a:pt x="833595" y="2231815"/>
                </a:cubicBezTo>
                <a:cubicBezTo>
                  <a:pt x="839792" y="2187760"/>
                  <a:pt x="816389" y="2163669"/>
                  <a:pt x="781969" y="2144391"/>
                </a:cubicBezTo>
                <a:cubicBezTo>
                  <a:pt x="748243" y="2125807"/>
                  <a:pt x="717956" y="2123056"/>
                  <a:pt x="686291" y="2149211"/>
                </a:cubicBezTo>
                <a:cubicBezTo>
                  <a:pt x="642236" y="2184318"/>
                  <a:pt x="596116" y="2216669"/>
                  <a:pt x="552061" y="2251089"/>
                </a:cubicBezTo>
                <a:cubicBezTo>
                  <a:pt x="507318" y="2286193"/>
                  <a:pt x="488044" y="2293764"/>
                  <a:pt x="432976" y="2244205"/>
                </a:cubicBezTo>
                <a:cubicBezTo>
                  <a:pt x="429534" y="2240763"/>
                  <a:pt x="426092" y="2237321"/>
                  <a:pt x="422650" y="2233879"/>
                </a:cubicBezTo>
                <a:cubicBezTo>
                  <a:pt x="395804" y="2206343"/>
                  <a:pt x="393049" y="2185005"/>
                  <a:pt x="412327" y="2151275"/>
                </a:cubicBezTo>
                <a:cubicBezTo>
                  <a:pt x="441924" y="2098275"/>
                  <a:pt x="472211" y="2044581"/>
                  <a:pt x="501812" y="1991577"/>
                </a:cubicBezTo>
                <a:cubicBezTo>
                  <a:pt x="510070" y="1976435"/>
                  <a:pt x="519018" y="1961289"/>
                  <a:pt x="516954" y="1942706"/>
                </a:cubicBezTo>
                <a:cubicBezTo>
                  <a:pt x="512134" y="1886950"/>
                  <a:pt x="450185" y="1842895"/>
                  <a:pt x="396491" y="1856663"/>
                </a:cubicBezTo>
                <a:cubicBezTo>
                  <a:pt x="334542" y="1872492"/>
                  <a:pt x="272590" y="1888328"/>
                  <a:pt x="211325" y="1904847"/>
                </a:cubicBezTo>
                <a:cubicBezTo>
                  <a:pt x="186544" y="1911731"/>
                  <a:pt x="167960" y="1904157"/>
                  <a:pt x="152128" y="1884886"/>
                </a:cubicBezTo>
                <a:cubicBezTo>
                  <a:pt x="139050" y="1869050"/>
                  <a:pt x="130789" y="1851153"/>
                  <a:pt x="122527" y="1832569"/>
                </a:cubicBezTo>
                <a:cubicBezTo>
                  <a:pt x="108763" y="1800217"/>
                  <a:pt x="114956" y="1776810"/>
                  <a:pt x="142492" y="1755475"/>
                </a:cubicBezTo>
                <a:cubicBezTo>
                  <a:pt x="187922" y="1718990"/>
                  <a:pt x="234041" y="1683197"/>
                  <a:pt x="279474" y="1646716"/>
                </a:cubicBezTo>
                <a:cubicBezTo>
                  <a:pt x="327658" y="1609544"/>
                  <a:pt x="331787" y="1593708"/>
                  <a:pt x="315955" y="1535889"/>
                </a:cubicBezTo>
                <a:cubicBezTo>
                  <a:pt x="304942" y="1498030"/>
                  <a:pt x="282226" y="1478065"/>
                  <a:pt x="242303" y="1473936"/>
                </a:cubicBezTo>
                <a:cubicBezTo>
                  <a:pt x="184480" y="1467739"/>
                  <a:pt x="127347" y="1456730"/>
                  <a:pt x="69523" y="1450533"/>
                </a:cubicBezTo>
                <a:cubicBezTo>
                  <a:pt x="36485" y="1447091"/>
                  <a:pt x="13081" y="1434014"/>
                  <a:pt x="1378" y="1402349"/>
                </a:cubicBezTo>
                <a:cubicBezTo>
                  <a:pt x="0" y="1372748"/>
                  <a:pt x="0" y="1345212"/>
                  <a:pt x="0" y="1316993"/>
                </a:cubicBezTo>
                <a:cubicBezTo>
                  <a:pt x="11017" y="1296341"/>
                  <a:pt x="28223" y="1286019"/>
                  <a:pt x="50253" y="1280509"/>
                </a:cubicBezTo>
                <a:cubicBezTo>
                  <a:pt x="109450" y="1264676"/>
                  <a:pt x="167273" y="1246779"/>
                  <a:pt x="226470" y="1230947"/>
                </a:cubicBezTo>
                <a:cubicBezTo>
                  <a:pt x="262264" y="1221311"/>
                  <a:pt x="283603" y="1201350"/>
                  <a:pt x="287045" y="1163488"/>
                </a:cubicBezTo>
                <a:cubicBezTo>
                  <a:pt x="287732" y="1153853"/>
                  <a:pt x="289110" y="1144217"/>
                  <a:pt x="290487" y="1134578"/>
                </a:cubicBezTo>
                <a:cubicBezTo>
                  <a:pt x="293929" y="1102226"/>
                  <a:pt x="279474" y="1080197"/>
                  <a:pt x="252629" y="1064368"/>
                </a:cubicBezTo>
                <a:cubicBezTo>
                  <a:pt x="198934" y="1033390"/>
                  <a:pt x="145934" y="1001725"/>
                  <a:pt x="92930" y="970751"/>
                </a:cubicBezTo>
                <a:cubicBezTo>
                  <a:pt x="53691" y="948034"/>
                  <a:pt x="46811" y="930824"/>
                  <a:pt x="58511" y="886773"/>
                </a:cubicBezTo>
                <a:cubicBezTo>
                  <a:pt x="59888" y="882640"/>
                  <a:pt x="60575" y="878511"/>
                  <a:pt x="61953" y="875069"/>
                </a:cubicBezTo>
                <a:cubicBezTo>
                  <a:pt x="79162" y="817936"/>
                  <a:pt x="94304" y="806923"/>
                  <a:pt x="152815" y="812430"/>
                </a:cubicBezTo>
                <a:cubicBezTo>
                  <a:pt x="209260" y="817936"/>
                  <a:pt x="265706" y="824133"/>
                  <a:pt x="322152" y="831704"/>
                </a:cubicBezTo>
                <a:cubicBezTo>
                  <a:pt x="366894" y="837211"/>
                  <a:pt x="386165" y="829636"/>
                  <a:pt x="408885" y="791778"/>
                </a:cubicBezTo>
                <a:cubicBezTo>
                  <a:pt x="441233" y="739465"/>
                  <a:pt x="439860" y="722942"/>
                  <a:pt x="402001" y="674070"/>
                </a:cubicBezTo>
                <a:cubicBezTo>
                  <a:pt x="366204" y="627951"/>
                  <a:pt x="331100" y="581144"/>
                  <a:pt x="296681" y="534333"/>
                </a:cubicBezTo>
                <a:cubicBezTo>
                  <a:pt x="276032" y="506801"/>
                  <a:pt x="276032" y="484085"/>
                  <a:pt x="296681" y="456552"/>
                </a:cubicBezTo>
                <a:cubicBezTo>
                  <a:pt x="307007" y="442784"/>
                  <a:pt x="318019" y="429016"/>
                  <a:pt x="331100" y="418003"/>
                </a:cubicBezTo>
                <a:cubicBezTo>
                  <a:pt x="357255" y="395978"/>
                  <a:pt x="375156" y="393223"/>
                  <a:pt x="404753" y="409742"/>
                </a:cubicBezTo>
                <a:cubicBezTo>
                  <a:pt x="457069" y="438652"/>
                  <a:pt x="510760" y="465497"/>
                  <a:pt x="561009" y="497853"/>
                </a:cubicBezTo>
                <a:cubicBezTo>
                  <a:pt x="618832" y="535024"/>
                  <a:pt x="658755" y="510243"/>
                  <a:pt x="700746" y="458617"/>
                </a:cubicBezTo>
                <a:cubicBezTo>
                  <a:pt x="714514" y="441407"/>
                  <a:pt x="709694" y="418690"/>
                  <a:pt x="704188" y="398042"/>
                </a:cubicBezTo>
                <a:cubicBezTo>
                  <a:pt x="689042" y="339532"/>
                  <a:pt x="673901" y="281022"/>
                  <a:pt x="658755" y="222511"/>
                </a:cubicBezTo>
                <a:cubicBezTo>
                  <a:pt x="647742" y="180520"/>
                  <a:pt x="654626" y="163310"/>
                  <a:pt x="691798" y="141285"/>
                </a:cubicBezTo>
                <a:cubicBezTo>
                  <a:pt x="700055" y="136465"/>
                  <a:pt x="708317" y="131645"/>
                  <a:pt x="717265" y="127517"/>
                </a:cubicBezTo>
                <a:cubicBezTo>
                  <a:pt x="762008" y="106868"/>
                  <a:pt x="781969" y="111684"/>
                  <a:pt x="812256" y="150924"/>
                </a:cubicBezTo>
                <a:cubicBezTo>
                  <a:pt x="848741" y="197040"/>
                  <a:pt x="885225" y="243850"/>
                  <a:pt x="921706" y="289970"/>
                </a:cubicBezTo>
                <a:cubicBezTo>
                  <a:pt x="956126" y="332648"/>
                  <a:pt x="1036662" y="332648"/>
                  <a:pt x="1071078" y="289279"/>
                </a:cubicBezTo>
                <a:cubicBezTo>
                  <a:pt x="1085533" y="270696"/>
                  <a:pt x="1085533" y="247292"/>
                  <a:pt x="1088975" y="225953"/>
                </a:cubicBezTo>
                <a:cubicBezTo>
                  <a:pt x="1097237" y="172259"/>
                  <a:pt x="1104121" y="118568"/>
                  <a:pt x="1111005" y="64877"/>
                </a:cubicBezTo>
                <a:cubicBezTo>
                  <a:pt x="1116511" y="22200"/>
                  <a:pt x="1128211" y="10496"/>
                  <a:pt x="1170889" y="2925"/>
                </a:cubicBezTo>
                <a:cubicBezTo>
                  <a:pt x="1188786" y="-517"/>
                  <a:pt x="1206686" y="-517"/>
                  <a:pt x="1224583" y="86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Freeform: Shape 5">
            <a:extLst>
              <a:ext uri="{FF2B5EF4-FFF2-40B4-BE49-F238E27FC236}">
                <a16:creationId xmlns:a16="http://schemas.microsoft.com/office/drawing/2014/main" id="{1F9DF14E-0A6D-48D6-BD3E-D966A0156EE6}"/>
              </a:ext>
            </a:extLst>
          </p:cNvPr>
          <p:cNvSpPr/>
          <p:nvPr/>
        </p:nvSpPr>
        <p:spPr>
          <a:xfrm>
            <a:off x="9789294" y="4369417"/>
            <a:ext cx="458833" cy="45883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C4DE27-69C6-4562-92C4-ABA9B0E5F647}"/>
              </a:ext>
            </a:extLst>
          </p:cNvPr>
          <p:cNvGrpSpPr/>
          <p:nvPr/>
        </p:nvGrpSpPr>
        <p:grpSpPr>
          <a:xfrm>
            <a:off x="9262845" y="5514898"/>
            <a:ext cx="797885" cy="1132887"/>
            <a:chOff x="4160927" y="2978939"/>
            <a:chExt cx="1013906" cy="1439607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F14F5BE7-B9DC-4221-8E39-305FC2F216E5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78" name="Freeform: Shape 3">
                <a:extLst>
                  <a:ext uri="{FF2B5EF4-FFF2-40B4-BE49-F238E27FC236}">
                    <a16:creationId xmlns:a16="http://schemas.microsoft.com/office/drawing/2014/main" id="{9162EC76-65F9-4643-8C2B-86AE05870D8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4">
                <a:extLst>
                  <a:ext uri="{FF2B5EF4-FFF2-40B4-BE49-F238E27FC236}">
                    <a16:creationId xmlns:a16="http://schemas.microsoft.com/office/drawing/2014/main" id="{E21F5BEA-AE66-461D-BC45-6D85819AA4CB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">
                <a:extLst>
                  <a:ext uri="{FF2B5EF4-FFF2-40B4-BE49-F238E27FC236}">
                    <a16:creationId xmlns:a16="http://schemas.microsoft.com/office/drawing/2014/main" id="{610024C8-0F94-4C0A-8F65-889CA5ED5E7F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">
                <a:extLst>
                  <a:ext uri="{FF2B5EF4-FFF2-40B4-BE49-F238E27FC236}">
                    <a16:creationId xmlns:a16="http://schemas.microsoft.com/office/drawing/2014/main" id="{82417888-FFAD-44AB-8255-C671D939F2E2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7">
                <a:extLst>
                  <a:ext uri="{FF2B5EF4-FFF2-40B4-BE49-F238E27FC236}">
                    <a16:creationId xmlns:a16="http://schemas.microsoft.com/office/drawing/2014/main" id="{4775C015-BD0E-4715-8C0A-51AD271A56D5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18264259-5395-4A69-A511-11B0D7F6A15E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BE340FC-1BA6-4A04-AD6E-FE5C5E4ACBF7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A7D2658-089D-49F8-BE0D-8C17C5F1D98A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B10F005-7071-48EE-A99B-125C01D038E7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7393750F-48B8-488C-BEDF-713E922A8AF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05A2904-C413-45C4-95FA-0D207252706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CA5C062-16C2-4416-89C0-947BDE5507F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F3EA443-AF56-4F3E-B7E9-D28106FCEA19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8BA47F5-7B15-4E07-A145-8E3D6AAD2C4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A470454-0128-436E-B804-0693E2801C1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46CDA57-ECB3-4D2C-8CA5-13BB75AC829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13A5DECA-3E6A-4AA4-9746-9F32B5E8DD8A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F54375E-F5CA-4D18-8014-AD06EE0CFBC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C1390-2A60-4277-B1AE-CCDE775C7BE3}"/>
              </a:ext>
            </a:extLst>
          </p:cNvPr>
          <p:cNvGrpSpPr/>
          <p:nvPr/>
        </p:nvGrpSpPr>
        <p:grpSpPr>
          <a:xfrm>
            <a:off x="8614357" y="5688614"/>
            <a:ext cx="637423" cy="905053"/>
            <a:chOff x="4160927" y="2978939"/>
            <a:chExt cx="1013906" cy="1439607"/>
          </a:xfrm>
        </p:grpSpPr>
        <p:grpSp>
          <p:nvGrpSpPr>
            <p:cNvPr id="85" name="Group 33">
              <a:extLst>
                <a:ext uri="{FF2B5EF4-FFF2-40B4-BE49-F238E27FC236}">
                  <a16:creationId xmlns:a16="http://schemas.microsoft.com/office/drawing/2014/main" id="{27D18395-AD8F-4DDA-A043-A7EC9D774AF1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98" name="Freeform: Shape 3">
                <a:extLst>
                  <a:ext uri="{FF2B5EF4-FFF2-40B4-BE49-F238E27FC236}">
                    <a16:creationId xmlns:a16="http://schemas.microsoft.com/office/drawing/2014/main" id="{4920EF51-DAB0-4754-8C22-F51FC72D7402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4">
                <a:extLst>
                  <a:ext uri="{FF2B5EF4-FFF2-40B4-BE49-F238E27FC236}">
                    <a16:creationId xmlns:a16="http://schemas.microsoft.com/office/drawing/2014/main" id="{449720F9-034B-41B6-A897-11182F7620AD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">
                <a:extLst>
                  <a:ext uri="{FF2B5EF4-FFF2-40B4-BE49-F238E27FC236}">
                    <a16:creationId xmlns:a16="http://schemas.microsoft.com/office/drawing/2014/main" id="{5DA2639C-972C-4435-A2B5-F3BB59A05E6E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6">
                <a:extLst>
                  <a:ext uri="{FF2B5EF4-FFF2-40B4-BE49-F238E27FC236}">
                    <a16:creationId xmlns:a16="http://schemas.microsoft.com/office/drawing/2014/main" id="{3CAD3FB5-C7E5-4E77-9103-8E4422D1B9F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7">
                <a:extLst>
                  <a:ext uri="{FF2B5EF4-FFF2-40B4-BE49-F238E27FC236}">
                    <a16:creationId xmlns:a16="http://schemas.microsoft.com/office/drawing/2014/main" id="{8AD4B3DC-4003-425D-8AA5-379E1FFEC2A3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8">
                <a:extLst>
                  <a:ext uri="{FF2B5EF4-FFF2-40B4-BE49-F238E27FC236}">
                    <a16:creationId xmlns:a16="http://schemas.microsoft.com/office/drawing/2014/main" id="{77D8D8F5-091A-4132-83CA-49C39BE26F5A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46A401E-09E2-46A3-8393-006AC8D25A81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1309F172-B581-4B0E-B631-A2DD67F9639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6F86ED29-D53D-4BD9-B2CA-91EABA603362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844368FC-BFC0-492D-9E9D-150CBCCF036D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830A068-F733-4F34-8B72-A7D97272B1A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2FE15A2E-8046-472E-B7CB-722A96CEB84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782F0252-0D67-4D0E-B7AD-9BB2B5E4A34F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F7B1714-3CC8-49B7-BFD9-EDEA6D13FB46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5136B8F-A4BC-4C99-BE6D-90D35D29B67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F3FA5FF4-CB2F-4A67-A987-7874E113FA3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64D3911B-4555-48D9-A284-817966415E9D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EB663C31-4E13-4F04-BB0B-DB451709877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6114530-F5E7-4C46-AB0C-D6DFE468AEEC}"/>
              </a:ext>
            </a:extLst>
          </p:cNvPr>
          <p:cNvGrpSpPr/>
          <p:nvPr/>
        </p:nvGrpSpPr>
        <p:grpSpPr>
          <a:xfrm>
            <a:off x="10071796" y="5688614"/>
            <a:ext cx="637423" cy="905053"/>
            <a:chOff x="4160927" y="2978939"/>
            <a:chExt cx="1013906" cy="1439607"/>
          </a:xfrm>
        </p:grpSpPr>
        <p:grpSp>
          <p:nvGrpSpPr>
            <p:cNvPr id="105" name="Group 33">
              <a:extLst>
                <a:ext uri="{FF2B5EF4-FFF2-40B4-BE49-F238E27FC236}">
                  <a16:creationId xmlns:a16="http://schemas.microsoft.com/office/drawing/2014/main" id="{8D08BCE5-7E07-4623-A186-E6F865852373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18" name="Freeform: Shape 3">
                <a:extLst>
                  <a:ext uri="{FF2B5EF4-FFF2-40B4-BE49-F238E27FC236}">
                    <a16:creationId xmlns:a16="http://schemas.microsoft.com/office/drawing/2014/main" id="{583C5873-B4C3-4F8B-89EE-EC517243DFD9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4">
                <a:extLst>
                  <a:ext uri="{FF2B5EF4-FFF2-40B4-BE49-F238E27FC236}">
                    <a16:creationId xmlns:a16="http://schemas.microsoft.com/office/drawing/2014/main" id="{72AAE879-0AAE-4C7A-8A54-C07E5AE1FD8A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">
                <a:extLst>
                  <a:ext uri="{FF2B5EF4-FFF2-40B4-BE49-F238E27FC236}">
                    <a16:creationId xmlns:a16="http://schemas.microsoft.com/office/drawing/2014/main" id="{2CC033F1-364A-40DA-BAF3-7BD227393F3C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6">
                <a:extLst>
                  <a:ext uri="{FF2B5EF4-FFF2-40B4-BE49-F238E27FC236}">
                    <a16:creationId xmlns:a16="http://schemas.microsoft.com/office/drawing/2014/main" id="{B5B82DA8-DE21-4923-9409-0ED1C3BEBF4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7">
                <a:extLst>
                  <a:ext uri="{FF2B5EF4-FFF2-40B4-BE49-F238E27FC236}">
                    <a16:creationId xmlns:a16="http://schemas.microsoft.com/office/drawing/2014/main" id="{663C95AE-2E64-454F-9D38-F35A718D9AED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8">
                <a:extLst>
                  <a:ext uri="{FF2B5EF4-FFF2-40B4-BE49-F238E27FC236}">
                    <a16:creationId xmlns:a16="http://schemas.microsoft.com/office/drawing/2014/main" id="{E79E9FBD-815D-4504-916E-3A653D383C11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B79B1C3-7ACB-4DDA-8FAF-413B05AABD29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4675491-5894-4C3D-90C0-6536F42E7F8E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A99338FE-3753-480C-8F18-CC15A73A3B61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4EC786E-EA46-43A6-B21B-DAAFF8A77408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DD2BF74-6837-485C-849C-9593637A65BA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40BF9926-3261-439F-9120-62F66D41ADE5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E7A27DFE-9149-4BC0-9482-5A8E13F3454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114660EF-7B84-4E15-B3D0-BF43C7CC613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79BB3C6-984C-49A3-999D-18AC9244CAF4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A865EF19-C140-4C19-833D-473171E3B369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6B287D5C-93DA-4561-B81E-EA1B6540463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3BB06F9-34EE-4DE3-B2F3-EB71E82B209C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1791500-C5D8-4740-BED5-930E49C11F06}"/>
              </a:ext>
            </a:extLst>
          </p:cNvPr>
          <p:cNvSpPr txBox="1"/>
          <p:nvPr/>
        </p:nvSpPr>
        <p:spPr>
          <a:xfrm>
            <a:off x="757468" y="1741017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134AB9-BD2A-41B4-A8B9-6BFE8CAE5DA7}"/>
              </a:ext>
            </a:extLst>
          </p:cNvPr>
          <p:cNvSpPr txBox="1"/>
          <p:nvPr/>
        </p:nvSpPr>
        <p:spPr>
          <a:xfrm>
            <a:off x="734351" y="3150007"/>
            <a:ext cx="2416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437C51-845F-4F8A-9F0B-7AAB9A4AFB5A}"/>
              </a:ext>
            </a:extLst>
          </p:cNvPr>
          <p:cNvSpPr txBox="1"/>
          <p:nvPr/>
        </p:nvSpPr>
        <p:spPr>
          <a:xfrm>
            <a:off x="3750358" y="162767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7" name="Text Placeholder 12">
            <a:extLst>
              <a:ext uri="{FF2B5EF4-FFF2-40B4-BE49-F238E27FC236}">
                <a16:creationId xmlns:a16="http://schemas.microsoft.com/office/drawing/2014/main" id="{A2EC47CB-8781-4499-A3EC-19B750469F3D}"/>
              </a:ext>
            </a:extLst>
          </p:cNvPr>
          <p:cNvSpPr txBox="1">
            <a:spLocks/>
          </p:cNvSpPr>
          <p:nvPr/>
        </p:nvSpPr>
        <p:spPr>
          <a:xfrm>
            <a:off x="3750357" y="2040063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923B07-1C72-4518-9D85-A2C2E381F58E}"/>
              </a:ext>
            </a:extLst>
          </p:cNvPr>
          <p:cNvSpPr txBox="1"/>
          <p:nvPr/>
        </p:nvSpPr>
        <p:spPr>
          <a:xfrm>
            <a:off x="3750358" y="253217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9" name="Text Placeholder 12">
            <a:extLst>
              <a:ext uri="{FF2B5EF4-FFF2-40B4-BE49-F238E27FC236}">
                <a16:creationId xmlns:a16="http://schemas.microsoft.com/office/drawing/2014/main" id="{8D1FB97A-9D86-44CA-B634-3E604CDF2BA1}"/>
              </a:ext>
            </a:extLst>
          </p:cNvPr>
          <p:cNvSpPr txBox="1">
            <a:spLocks/>
          </p:cNvSpPr>
          <p:nvPr/>
        </p:nvSpPr>
        <p:spPr>
          <a:xfrm>
            <a:off x="3750357" y="2944562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FE50ED-A346-4C54-A1A0-1D4895708C6A}"/>
              </a:ext>
            </a:extLst>
          </p:cNvPr>
          <p:cNvSpPr txBox="1"/>
          <p:nvPr/>
        </p:nvSpPr>
        <p:spPr>
          <a:xfrm>
            <a:off x="3750358" y="343667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1" name="Text Placeholder 12">
            <a:extLst>
              <a:ext uri="{FF2B5EF4-FFF2-40B4-BE49-F238E27FC236}">
                <a16:creationId xmlns:a16="http://schemas.microsoft.com/office/drawing/2014/main" id="{31110E8D-2F55-400A-AF4E-A99C8FE65C69}"/>
              </a:ext>
            </a:extLst>
          </p:cNvPr>
          <p:cNvSpPr txBox="1">
            <a:spLocks/>
          </p:cNvSpPr>
          <p:nvPr/>
        </p:nvSpPr>
        <p:spPr>
          <a:xfrm>
            <a:off x="3750357" y="3849061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B4E398D-760D-4C81-85C6-BC3D8DD4AF05}"/>
              </a:ext>
            </a:extLst>
          </p:cNvPr>
          <p:cNvSpPr txBox="1"/>
          <p:nvPr/>
        </p:nvSpPr>
        <p:spPr>
          <a:xfrm>
            <a:off x="3750358" y="434117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3" name="Text Placeholder 12">
            <a:extLst>
              <a:ext uri="{FF2B5EF4-FFF2-40B4-BE49-F238E27FC236}">
                <a16:creationId xmlns:a16="http://schemas.microsoft.com/office/drawing/2014/main" id="{94592CA7-69C3-4D8E-A6DE-C91E761A3C79}"/>
              </a:ext>
            </a:extLst>
          </p:cNvPr>
          <p:cNvSpPr txBox="1">
            <a:spLocks/>
          </p:cNvSpPr>
          <p:nvPr/>
        </p:nvSpPr>
        <p:spPr>
          <a:xfrm>
            <a:off x="3750357" y="4753560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D23CC7-DAA9-4AB4-B685-F9154A736E60}"/>
              </a:ext>
            </a:extLst>
          </p:cNvPr>
          <p:cNvSpPr txBox="1"/>
          <p:nvPr/>
        </p:nvSpPr>
        <p:spPr>
          <a:xfrm>
            <a:off x="3750358" y="524566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35" name="Text Placeholder 12">
            <a:extLst>
              <a:ext uri="{FF2B5EF4-FFF2-40B4-BE49-F238E27FC236}">
                <a16:creationId xmlns:a16="http://schemas.microsoft.com/office/drawing/2014/main" id="{2D487CBC-DF52-456A-A2EF-5EA0A231014A}"/>
              </a:ext>
            </a:extLst>
          </p:cNvPr>
          <p:cNvSpPr txBox="1">
            <a:spLocks/>
          </p:cNvSpPr>
          <p:nvPr/>
        </p:nvSpPr>
        <p:spPr>
          <a:xfrm>
            <a:off x="3750357" y="5658058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2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6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9D496-7F81-4090-8A50-F00B2B87EEBD}"/>
              </a:ext>
            </a:extLst>
          </p:cNvPr>
          <p:cNvSpPr txBox="1"/>
          <p:nvPr/>
        </p:nvSpPr>
        <p:spPr>
          <a:xfrm>
            <a:off x="7244773" y="2951459"/>
            <a:ext cx="4268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9D9A7-23E1-4394-AC7A-2535828B5F72}"/>
              </a:ext>
            </a:extLst>
          </p:cNvPr>
          <p:cNvSpPr txBox="1"/>
          <p:nvPr/>
        </p:nvSpPr>
        <p:spPr>
          <a:xfrm>
            <a:off x="7244773" y="2138338"/>
            <a:ext cx="426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130F-1A17-4765-95C4-0C72FA41A165}"/>
              </a:ext>
            </a:extLst>
          </p:cNvPr>
          <p:cNvSpPr txBox="1"/>
          <p:nvPr/>
        </p:nvSpPr>
        <p:spPr>
          <a:xfrm>
            <a:off x="9600646" y="6117536"/>
            <a:ext cx="19414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Your Content 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A47F-E043-4B0C-9964-0C859B960B32}"/>
              </a:ext>
            </a:extLst>
          </p:cNvPr>
          <p:cNvSpPr txBox="1"/>
          <p:nvPr/>
        </p:nvSpPr>
        <p:spPr>
          <a:xfrm>
            <a:off x="5434669" y="4841946"/>
            <a:ext cx="4165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25C43-F283-470F-BCAB-0AEB09759152}"/>
              </a:ext>
            </a:extLst>
          </p:cNvPr>
          <p:cNvSpPr txBox="1"/>
          <p:nvPr/>
        </p:nvSpPr>
        <p:spPr>
          <a:xfrm>
            <a:off x="5434669" y="4475353"/>
            <a:ext cx="416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4F725-DEB6-4BD1-8554-E95700FD2533}"/>
              </a:ext>
            </a:extLst>
          </p:cNvPr>
          <p:cNvSpPr txBox="1"/>
          <p:nvPr/>
        </p:nvSpPr>
        <p:spPr>
          <a:xfrm>
            <a:off x="6643350" y="213518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180EC-2AE4-48A5-B67C-38E8C6DB2D92}"/>
              </a:ext>
            </a:extLst>
          </p:cNvPr>
          <p:cNvGrpSpPr/>
          <p:nvPr/>
        </p:nvGrpSpPr>
        <p:grpSpPr>
          <a:xfrm>
            <a:off x="2162970" y="2926150"/>
            <a:ext cx="7881326" cy="2482270"/>
            <a:chOff x="1058975" y="2578440"/>
            <a:chExt cx="10089316" cy="31776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14B11F4-4DCE-4F08-B613-5103C8D58E86}"/>
                </a:ext>
              </a:extLst>
            </p:cNvPr>
            <p:cNvGrpSpPr/>
            <p:nvPr/>
          </p:nvGrpSpPr>
          <p:grpSpPr>
            <a:xfrm>
              <a:off x="1283987" y="3348385"/>
              <a:ext cx="9624628" cy="1622215"/>
              <a:chOff x="1012464" y="3314809"/>
              <a:chExt cx="10019243" cy="168872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4DEEAEE-7CC2-49B5-A485-D4FD308E6460}"/>
                  </a:ext>
                </a:extLst>
              </p:cNvPr>
              <p:cNvGrpSpPr/>
              <p:nvPr/>
            </p:nvGrpSpPr>
            <p:grpSpPr>
              <a:xfrm>
                <a:off x="6245842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E51E4FA-B6A8-4EC5-B68F-080747CED499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93457BF8-44C2-4D14-BA66-D83D021104E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F8E23BF7-C203-4549-AB44-B7F7648CAC40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205C020D-5F81-48BE-877C-57F06484C4CC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698EBAB5-1484-446B-862D-3E107319B218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C503389-DA19-42DB-A013-DAC5E45F607B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E11945B9-5C71-4240-9F76-60F8CE56A8F8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CD6EB130-F496-41D5-AAD3-B75A10316617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5FE6A9-D1AC-4B15-851C-BF4DAF413B4A}"/>
                  </a:ext>
                </a:extLst>
              </p:cNvPr>
              <p:cNvGrpSpPr/>
              <p:nvPr/>
            </p:nvGrpSpPr>
            <p:grpSpPr>
              <a:xfrm flipH="1">
                <a:off x="1012464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00E72B4-ED84-49C3-828E-9059FD3796B2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F897DA64-F554-467A-82C0-8ACECA45D8A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180A825D-31C0-4AA3-BC66-F28FAA6133BE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518BE624-D823-4BE9-A5CE-78E3AAF5A830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9F80661-37F2-42A7-A1EC-A37E1D3033C9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87DFB119-4F6B-42C2-B4EB-966D46245471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CC205C68-F592-4ADB-92D3-DE7CEE4A9E2B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810E7D42-D4DA-426B-9493-8BA38CC8A852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27AB41-FE78-48F3-9BA2-F1096092449E}"/>
                </a:ext>
              </a:extLst>
            </p:cNvPr>
            <p:cNvGrpSpPr/>
            <p:nvPr/>
          </p:nvGrpSpPr>
          <p:grpSpPr>
            <a:xfrm>
              <a:off x="5324797" y="2991220"/>
              <a:ext cx="1543007" cy="2114672"/>
              <a:chOff x="1007371" y="334047"/>
              <a:chExt cx="2785541" cy="3817551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9FE1998A-6D07-429D-B005-AFE995988C4F}"/>
                  </a:ext>
                </a:extLst>
              </p:cNvPr>
              <p:cNvSpPr/>
              <p:nvPr/>
            </p:nvSpPr>
            <p:spPr>
              <a:xfrm>
                <a:off x="1007371" y="334047"/>
                <a:ext cx="2785541" cy="3817551"/>
              </a:xfrm>
              <a:custGeom>
                <a:avLst/>
                <a:gdLst>
                  <a:gd name="connsiteX0" fmla="*/ 2784939 w 2785541"/>
                  <a:gd name="connsiteY0" fmla="*/ 700665 h 3817551"/>
                  <a:gd name="connsiteX1" fmla="*/ 2658637 w 2785541"/>
                  <a:gd name="connsiteY1" fmla="*/ 387864 h 3817551"/>
                  <a:gd name="connsiteX2" fmla="*/ 2317738 w 2785541"/>
                  <a:gd name="connsiteY2" fmla="*/ 166884 h 3817551"/>
                  <a:gd name="connsiteX3" fmla="*/ 1644129 w 2785541"/>
                  <a:gd name="connsiteY3" fmla="*/ 11531 h 3817551"/>
                  <a:gd name="connsiteX4" fmla="*/ 582473 w 2785541"/>
                  <a:gd name="connsiteY4" fmla="*/ 123259 h 3817551"/>
                  <a:gd name="connsiteX5" fmla="*/ 126130 w 2785541"/>
                  <a:gd name="connsiteY5" fmla="*/ 387959 h 3817551"/>
                  <a:gd name="connsiteX6" fmla="*/ 210 w 2785541"/>
                  <a:gd name="connsiteY6" fmla="*/ 676852 h 3817551"/>
                  <a:gd name="connsiteX7" fmla="*/ 19 w 2785541"/>
                  <a:gd name="connsiteY7" fmla="*/ 3123539 h 3817551"/>
                  <a:gd name="connsiteX8" fmla="*/ 100698 w 2785541"/>
                  <a:gd name="connsiteY8" fmla="*/ 3398431 h 3817551"/>
                  <a:gd name="connsiteX9" fmla="*/ 528657 w 2785541"/>
                  <a:gd name="connsiteY9" fmla="*/ 3672179 h 3817551"/>
                  <a:gd name="connsiteX10" fmla="*/ 2111426 w 2785541"/>
                  <a:gd name="connsiteY10" fmla="*/ 3719709 h 3817551"/>
                  <a:gd name="connsiteX11" fmla="*/ 2610631 w 2785541"/>
                  <a:gd name="connsiteY11" fmla="*/ 3473107 h 3817551"/>
                  <a:gd name="connsiteX12" fmla="*/ 2785320 w 2785541"/>
                  <a:gd name="connsiteY12" fmla="*/ 3094964 h 3817551"/>
                  <a:gd name="connsiteX13" fmla="*/ 2784939 w 2785541"/>
                  <a:gd name="connsiteY13" fmla="*/ 700665 h 381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5541" h="3817551">
                    <a:moveTo>
                      <a:pt x="2784939" y="700665"/>
                    </a:moveTo>
                    <a:cubicBezTo>
                      <a:pt x="2786653" y="577125"/>
                      <a:pt x="2742172" y="475398"/>
                      <a:pt x="2658637" y="387864"/>
                    </a:cubicBezTo>
                    <a:cubicBezTo>
                      <a:pt x="2562530" y="287184"/>
                      <a:pt x="2444420" y="220033"/>
                      <a:pt x="2317738" y="166884"/>
                    </a:cubicBezTo>
                    <a:cubicBezTo>
                      <a:pt x="2102187" y="76491"/>
                      <a:pt x="1876158" y="31152"/>
                      <a:pt x="1644129" y="11531"/>
                    </a:cubicBezTo>
                    <a:cubicBezTo>
                      <a:pt x="1283037" y="-19140"/>
                      <a:pt x="927849" y="9150"/>
                      <a:pt x="582473" y="123259"/>
                    </a:cubicBezTo>
                    <a:cubicBezTo>
                      <a:pt x="412547" y="179361"/>
                      <a:pt x="252813" y="256323"/>
                      <a:pt x="126130" y="387959"/>
                    </a:cubicBezTo>
                    <a:cubicBezTo>
                      <a:pt x="48597" y="468540"/>
                      <a:pt x="114" y="562362"/>
                      <a:pt x="210" y="676852"/>
                    </a:cubicBezTo>
                    <a:cubicBezTo>
                      <a:pt x="305" y="897451"/>
                      <a:pt x="1924" y="2907702"/>
                      <a:pt x="19" y="3123539"/>
                    </a:cubicBezTo>
                    <a:cubicBezTo>
                      <a:pt x="-933" y="3228885"/>
                      <a:pt x="33738" y="3319278"/>
                      <a:pt x="100698" y="3398431"/>
                    </a:cubicBezTo>
                    <a:cubicBezTo>
                      <a:pt x="215094" y="3533495"/>
                      <a:pt x="365398" y="3615601"/>
                      <a:pt x="528657" y="3672179"/>
                    </a:cubicBezTo>
                    <a:cubicBezTo>
                      <a:pt x="1050722" y="3853249"/>
                      <a:pt x="1579645" y="3860584"/>
                      <a:pt x="2111426" y="3719709"/>
                    </a:cubicBezTo>
                    <a:cubicBezTo>
                      <a:pt x="2293639" y="3671512"/>
                      <a:pt x="2465375" y="3597789"/>
                      <a:pt x="2610631" y="3473107"/>
                    </a:cubicBezTo>
                    <a:cubicBezTo>
                      <a:pt x="2726169" y="3373856"/>
                      <a:pt x="2789797" y="3252984"/>
                      <a:pt x="2785320" y="3094964"/>
                    </a:cubicBezTo>
                    <a:cubicBezTo>
                      <a:pt x="2779605" y="2888748"/>
                      <a:pt x="2781986" y="913263"/>
                      <a:pt x="2784939" y="7006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14A8590-2788-448E-809D-0C609203C602}"/>
                  </a:ext>
                </a:extLst>
              </p:cNvPr>
              <p:cNvSpPr/>
              <p:nvPr/>
            </p:nvSpPr>
            <p:spPr>
              <a:xfrm>
                <a:off x="1110511" y="436347"/>
                <a:ext cx="2577998" cy="1134813"/>
              </a:xfrm>
              <a:custGeom>
                <a:avLst/>
                <a:gdLst>
                  <a:gd name="connsiteX0" fmla="*/ 1250097 w 2577998"/>
                  <a:gd name="connsiteY0" fmla="*/ 1134813 h 1134813"/>
                  <a:gd name="connsiteX1" fmla="*/ 384941 w 2577998"/>
                  <a:gd name="connsiteY1" fmla="*/ 968411 h 1134813"/>
                  <a:gd name="connsiteX2" fmla="*/ 106716 w 2577998"/>
                  <a:gd name="connsiteY2" fmla="*/ 789246 h 1134813"/>
                  <a:gd name="connsiteX3" fmla="*/ 106811 w 2577998"/>
                  <a:gd name="connsiteY3" fmla="*/ 347000 h 1134813"/>
                  <a:gd name="connsiteX4" fmla="*/ 554010 w 2577998"/>
                  <a:gd name="connsiteY4" fmla="*/ 104970 h 1134813"/>
                  <a:gd name="connsiteX5" fmla="*/ 1650433 w 2577998"/>
                  <a:gd name="connsiteY5" fmla="*/ 24674 h 1134813"/>
                  <a:gd name="connsiteX6" fmla="*/ 2280892 w 2577998"/>
                  <a:gd name="connsiteY6" fmla="*/ 209840 h 1134813"/>
                  <a:gd name="connsiteX7" fmla="*/ 2486442 w 2577998"/>
                  <a:gd name="connsiteY7" fmla="*/ 361859 h 1134813"/>
                  <a:gd name="connsiteX8" fmla="*/ 2492538 w 2577998"/>
                  <a:gd name="connsiteY8" fmla="*/ 766196 h 1134813"/>
                  <a:gd name="connsiteX9" fmla="*/ 2120968 w 2577998"/>
                  <a:gd name="connsiteY9" fmla="*/ 997939 h 1134813"/>
                  <a:gd name="connsiteX10" fmla="*/ 1250097 w 2577998"/>
                  <a:gd name="connsiteY10" fmla="*/ 1134813 h 113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7998" h="1134813">
                    <a:moveTo>
                      <a:pt x="1250097" y="1134813"/>
                    </a:moveTo>
                    <a:cubicBezTo>
                      <a:pt x="978730" y="1133289"/>
                      <a:pt x="674120" y="1091951"/>
                      <a:pt x="384941" y="968411"/>
                    </a:cubicBezTo>
                    <a:cubicBezTo>
                      <a:pt x="282357" y="924501"/>
                      <a:pt x="186249" y="869161"/>
                      <a:pt x="106716" y="789246"/>
                    </a:cubicBezTo>
                    <a:cubicBezTo>
                      <a:pt x="-35397" y="646371"/>
                      <a:pt x="-35778" y="488351"/>
                      <a:pt x="106811" y="347000"/>
                    </a:cubicBezTo>
                    <a:cubicBezTo>
                      <a:pt x="231970" y="222985"/>
                      <a:pt x="389132" y="155071"/>
                      <a:pt x="554010" y="104970"/>
                    </a:cubicBezTo>
                    <a:cubicBezTo>
                      <a:pt x="913102" y="-4091"/>
                      <a:pt x="1279434" y="-23141"/>
                      <a:pt x="1650433" y="24674"/>
                    </a:cubicBezTo>
                    <a:cubicBezTo>
                      <a:pt x="1870460" y="53059"/>
                      <a:pt x="2083153" y="106208"/>
                      <a:pt x="2280892" y="209840"/>
                    </a:cubicBezTo>
                    <a:cubicBezTo>
                      <a:pt x="2357092" y="249845"/>
                      <a:pt x="2427482" y="298232"/>
                      <a:pt x="2486442" y="361859"/>
                    </a:cubicBezTo>
                    <a:cubicBezTo>
                      <a:pt x="2605885" y="490828"/>
                      <a:pt x="2609029" y="634560"/>
                      <a:pt x="2492538" y="766196"/>
                    </a:cubicBezTo>
                    <a:cubicBezTo>
                      <a:pt x="2391954" y="879924"/>
                      <a:pt x="2260033" y="945837"/>
                      <a:pt x="2120968" y="997939"/>
                    </a:cubicBezTo>
                    <a:cubicBezTo>
                      <a:pt x="1853410" y="1098142"/>
                      <a:pt x="1574804" y="1134337"/>
                      <a:pt x="1250097" y="113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EF5B13C-0865-4456-BD40-541D809BC6E3}"/>
                  </a:ext>
                </a:extLst>
              </p:cNvPr>
              <p:cNvSpPr/>
              <p:nvPr/>
            </p:nvSpPr>
            <p:spPr>
              <a:xfrm>
                <a:off x="1110170" y="2504324"/>
                <a:ext cx="2577213" cy="922792"/>
              </a:xfrm>
              <a:custGeom>
                <a:avLst/>
                <a:gdLst>
                  <a:gd name="connsiteX0" fmla="*/ 1234 w 2577213"/>
                  <a:gd name="connsiteY0" fmla="*/ 0 h 922792"/>
                  <a:gd name="connsiteX1" fmla="*/ 743898 w 2577213"/>
                  <a:gd name="connsiteY1" fmla="*/ 353758 h 922792"/>
                  <a:gd name="connsiteX2" fmla="*/ 2047204 w 2577213"/>
                  <a:gd name="connsiteY2" fmla="*/ 300799 h 922792"/>
                  <a:gd name="connsiteX3" fmla="*/ 2567650 w 2577213"/>
                  <a:gd name="connsiteY3" fmla="*/ 8763 h 922792"/>
                  <a:gd name="connsiteX4" fmla="*/ 2575746 w 2577213"/>
                  <a:gd name="connsiteY4" fmla="*/ 14097 h 922792"/>
                  <a:gd name="connsiteX5" fmla="*/ 2574984 w 2577213"/>
                  <a:gd name="connsiteY5" fmla="*/ 385096 h 922792"/>
                  <a:gd name="connsiteX6" fmla="*/ 2480782 w 2577213"/>
                  <a:gd name="connsiteY6" fmla="*/ 567214 h 922792"/>
                  <a:gd name="connsiteX7" fmla="*/ 2091114 w 2577213"/>
                  <a:gd name="connsiteY7" fmla="*/ 796957 h 922792"/>
                  <a:gd name="connsiteX8" fmla="*/ 1082512 w 2577213"/>
                  <a:gd name="connsiteY8" fmla="*/ 914876 h 922792"/>
                  <a:gd name="connsiteX9" fmla="*/ 372899 w 2577213"/>
                  <a:gd name="connsiteY9" fmla="*/ 750856 h 922792"/>
                  <a:gd name="connsiteX10" fmla="*/ 97722 w 2577213"/>
                  <a:gd name="connsiteY10" fmla="*/ 567214 h 922792"/>
                  <a:gd name="connsiteX11" fmla="*/ 186 w 2577213"/>
                  <a:gd name="connsiteY11" fmla="*/ 327946 h 922792"/>
                  <a:gd name="connsiteX12" fmla="*/ 1234 w 2577213"/>
                  <a:gd name="connsiteY12" fmla="*/ 0 h 9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213" h="922792">
                    <a:moveTo>
                      <a:pt x="1234" y="0"/>
                    </a:moveTo>
                    <a:cubicBezTo>
                      <a:pt x="213546" y="212122"/>
                      <a:pt x="471864" y="300228"/>
                      <a:pt x="743898" y="353758"/>
                    </a:cubicBezTo>
                    <a:cubicBezTo>
                      <a:pt x="1181858" y="440055"/>
                      <a:pt x="1617626" y="428054"/>
                      <a:pt x="2047204" y="300799"/>
                    </a:cubicBezTo>
                    <a:cubicBezTo>
                      <a:pt x="2242181" y="243078"/>
                      <a:pt x="2423918" y="158591"/>
                      <a:pt x="2567650" y="8763"/>
                    </a:cubicBezTo>
                    <a:cubicBezTo>
                      <a:pt x="2571174" y="10954"/>
                      <a:pt x="2575746" y="12573"/>
                      <a:pt x="2575746" y="14097"/>
                    </a:cubicBezTo>
                    <a:cubicBezTo>
                      <a:pt x="2576127" y="137731"/>
                      <a:pt x="2579270" y="261556"/>
                      <a:pt x="2574984" y="385096"/>
                    </a:cubicBezTo>
                    <a:cubicBezTo>
                      <a:pt x="2572412" y="457867"/>
                      <a:pt x="2530026" y="516064"/>
                      <a:pt x="2480782" y="567214"/>
                    </a:cubicBezTo>
                    <a:cubicBezTo>
                      <a:pt x="2372387" y="679895"/>
                      <a:pt x="2235894" y="746474"/>
                      <a:pt x="2091114" y="796957"/>
                    </a:cubicBezTo>
                    <a:cubicBezTo>
                      <a:pt x="1763930" y="911066"/>
                      <a:pt x="1426079" y="938784"/>
                      <a:pt x="1082512" y="914876"/>
                    </a:cubicBezTo>
                    <a:cubicBezTo>
                      <a:pt x="837338" y="897826"/>
                      <a:pt x="598832" y="851059"/>
                      <a:pt x="372899" y="750856"/>
                    </a:cubicBezTo>
                    <a:cubicBezTo>
                      <a:pt x="270791" y="705517"/>
                      <a:pt x="175732" y="648938"/>
                      <a:pt x="97722" y="567214"/>
                    </a:cubicBezTo>
                    <a:cubicBezTo>
                      <a:pt x="33905" y="500348"/>
                      <a:pt x="-2957" y="423672"/>
                      <a:pt x="186" y="327946"/>
                    </a:cubicBezTo>
                    <a:cubicBezTo>
                      <a:pt x="3901" y="222504"/>
                      <a:pt x="1234" y="116776"/>
                      <a:pt x="123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ACCF1C2-3215-4010-A50B-57C727E52068}"/>
                  </a:ext>
                </a:extLst>
              </p:cNvPr>
              <p:cNvSpPr/>
              <p:nvPr/>
            </p:nvSpPr>
            <p:spPr>
              <a:xfrm>
                <a:off x="1110025" y="1889390"/>
                <a:ext cx="2579144" cy="922313"/>
              </a:xfrm>
              <a:custGeom>
                <a:avLst/>
                <a:gdLst>
                  <a:gd name="connsiteX0" fmla="*/ 1378 w 2579144"/>
                  <a:gd name="connsiteY0" fmla="*/ 0 h 922313"/>
                  <a:gd name="connsiteX1" fmla="*/ 981215 w 2579144"/>
                  <a:gd name="connsiteY1" fmla="*/ 385667 h 922313"/>
                  <a:gd name="connsiteX2" fmla="*/ 2008581 w 2579144"/>
                  <a:gd name="connsiteY2" fmla="*/ 308515 h 922313"/>
                  <a:gd name="connsiteX3" fmla="*/ 2570461 w 2579144"/>
                  <a:gd name="connsiteY3" fmla="*/ 2762 h 922313"/>
                  <a:gd name="connsiteX4" fmla="*/ 2577605 w 2579144"/>
                  <a:gd name="connsiteY4" fmla="*/ 45911 h 922313"/>
                  <a:gd name="connsiteX5" fmla="*/ 2578748 w 2579144"/>
                  <a:gd name="connsiteY5" fmla="*/ 317183 h 922313"/>
                  <a:gd name="connsiteX6" fmla="*/ 2462829 w 2579144"/>
                  <a:gd name="connsiteY6" fmla="*/ 582263 h 922313"/>
                  <a:gd name="connsiteX7" fmla="*/ 2052968 w 2579144"/>
                  <a:gd name="connsiteY7" fmla="*/ 805720 h 922313"/>
                  <a:gd name="connsiteX8" fmla="*/ 436766 w 2579144"/>
                  <a:gd name="connsiteY8" fmla="*/ 773621 h 922313"/>
                  <a:gd name="connsiteX9" fmla="*/ 112821 w 2579144"/>
                  <a:gd name="connsiteY9" fmla="*/ 579025 h 922313"/>
                  <a:gd name="connsiteX10" fmla="*/ 330 w 2579144"/>
                  <a:gd name="connsiteY10" fmla="*/ 317183 h 922313"/>
                  <a:gd name="connsiteX11" fmla="*/ 1378 w 2579144"/>
                  <a:gd name="connsiteY11" fmla="*/ 0 h 922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9144" h="922313">
                    <a:moveTo>
                      <a:pt x="1378" y="0"/>
                    </a:moveTo>
                    <a:cubicBezTo>
                      <a:pt x="281794" y="263271"/>
                      <a:pt x="624123" y="344424"/>
                      <a:pt x="981215" y="385667"/>
                    </a:cubicBezTo>
                    <a:cubicBezTo>
                      <a:pt x="1328401" y="425768"/>
                      <a:pt x="1671587" y="402908"/>
                      <a:pt x="2008581" y="308515"/>
                    </a:cubicBezTo>
                    <a:cubicBezTo>
                      <a:pt x="2218036" y="249841"/>
                      <a:pt x="2414251" y="164306"/>
                      <a:pt x="2570461" y="2762"/>
                    </a:cubicBezTo>
                    <a:cubicBezTo>
                      <a:pt x="2581606" y="18288"/>
                      <a:pt x="2577510" y="32671"/>
                      <a:pt x="2577605" y="45911"/>
                    </a:cubicBezTo>
                    <a:cubicBezTo>
                      <a:pt x="2578081" y="136303"/>
                      <a:pt x="2574462" y="226886"/>
                      <a:pt x="2578748" y="317183"/>
                    </a:cubicBezTo>
                    <a:cubicBezTo>
                      <a:pt x="2583891" y="426149"/>
                      <a:pt x="2538648" y="510540"/>
                      <a:pt x="2462829" y="582263"/>
                    </a:cubicBezTo>
                    <a:cubicBezTo>
                      <a:pt x="2346052" y="692753"/>
                      <a:pt x="2204320" y="760381"/>
                      <a:pt x="2052968" y="805720"/>
                    </a:cubicBezTo>
                    <a:cubicBezTo>
                      <a:pt x="1511281" y="967931"/>
                      <a:pt x="971595" y="964216"/>
                      <a:pt x="436766" y="773621"/>
                    </a:cubicBezTo>
                    <a:cubicBezTo>
                      <a:pt x="316560" y="730758"/>
                      <a:pt x="205785" y="668655"/>
                      <a:pt x="112821" y="579025"/>
                    </a:cubicBezTo>
                    <a:cubicBezTo>
                      <a:pt x="38907" y="507683"/>
                      <a:pt x="-4242" y="424244"/>
                      <a:pt x="330" y="317183"/>
                    </a:cubicBezTo>
                    <a:cubicBezTo>
                      <a:pt x="4712" y="214313"/>
                      <a:pt x="1378" y="111157"/>
                      <a:pt x="137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CB637D87-DA1B-451D-8FE3-17010C2470C9}"/>
                  </a:ext>
                </a:extLst>
              </p:cNvPr>
              <p:cNvSpPr/>
              <p:nvPr/>
            </p:nvSpPr>
            <p:spPr>
              <a:xfrm>
                <a:off x="1110954" y="1266645"/>
                <a:ext cx="2577038" cy="922819"/>
              </a:xfrm>
              <a:custGeom>
                <a:avLst/>
                <a:gdLst>
                  <a:gd name="connsiteX0" fmla="*/ 2576010 w 2577038"/>
                  <a:gd name="connsiteY0" fmla="*/ 0 h 922819"/>
                  <a:gd name="connsiteX1" fmla="*/ 2575057 w 2577038"/>
                  <a:gd name="connsiteY1" fmla="*/ 378523 h 922819"/>
                  <a:gd name="connsiteX2" fmla="*/ 2468568 w 2577038"/>
                  <a:gd name="connsiteY2" fmla="*/ 579787 h 922819"/>
                  <a:gd name="connsiteX3" fmla="*/ 2137002 w 2577038"/>
                  <a:gd name="connsiteY3" fmla="*/ 779907 h 922819"/>
                  <a:gd name="connsiteX4" fmla="*/ 1197933 w 2577038"/>
                  <a:gd name="connsiteY4" fmla="*/ 921258 h 922819"/>
                  <a:gd name="connsiteX5" fmla="*/ 326871 w 2577038"/>
                  <a:gd name="connsiteY5" fmla="*/ 729615 h 922819"/>
                  <a:gd name="connsiteX6" fmla="*/ 73221 w 2577038"/>
                  <a:gd name="connsiteY6" fmla="*/ 540544 h 922819"/>
                  <a:gd name="connsiteX7" fmla="*/ 69 w 2577038"/>
                  <a:gd name="connsiteY7" fmla="*/ 339757 h 922819"/>
                  <a:gd name="connsiteX8" fmla="*/ 640 w 2577038"/>
                  <a:gd name="connsiteY8" fmla="*/ 12097 h 922819"/>
                  <a:gd name="connsiteX9" fmla="*/ 11594 w 2577038"/>
                  <a:gd name="connsiteY9" fmla="*/ 11239 h 922819"/>
                  <a:gd name="connsiteX10" fmla="*/ 629862 w 2577038"/>
                  <a:gd name="connsiteY10" fmla="*/ 328613 h 922819"/>
                  <a:gd name="connsiteX11" fmla="*/ 2085472 w 2577038"/>
                  <a:gd name="connsiteY11" fmla="*/ 288893 h 922819"/>
                  <a:gd name="connsiteX12" fmla="*/ 2576010 w 2577038"/>
                  <a:gd name="connsiteY12" fmla="*/ 0 h 92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038" h="922819">
                    <a:moveTo>
                      <a:pt x="2576010" y="0"/>
                    </a:moveTo>
                    <a:cubicBezTo>
                      <a:pt x="2576010" y="134302"/>
                      <a:pt x="2578867" y="256508"/>
                      <a:pt x="2575057" y="378523"/>
                    </a:cubicBezTo>
                    <a:cubicBezTo>
                      <a:pt x="2572486" y="460724"/>
                      <a:pt x="2524861" y="524161"/>
                      <a:pt x="2468568" y="579787"/>
                    </a:cubicBezTo>
                    <a:cubicBezTo>
                      <a:pt x="2374175" y="672846"/>
                      <a:pt x="2259208" y="733044"/>
                      <a:pt x="2137002" y="779907"/>
                    </a:cubicBezTo>
                    <a:cubicBezTo>
                      <a:pt x="1834488" y="895922"/>
                      <a:pt x="1519306" y="931069"/>
                      <a:pt x="1197933" y="921258"/>
                    </a:cubicBezTo>
                    <a:cubicBezTo>
                      <a:pt x="895800" y="912019"/>
                      <a:pt x="601763" y="862679"/>
                      <a:pt x="326871" y="729615"/>
                    </a:cubicBezTo>
                    <a:cubicBezTo>
                      <a:pt x="230669" y="683038"/>
                      <a:pt x="141991" y="624650"/>
                      <a:pt x="73221" y="540544"/>
                    </a:cubicBezTo>
                    <a:cubicBezTo>
                      <a:pt x="25596" y="482251"/>
                      <a:pt x="-1551" y="417100"/>
                      <a:pt x="69" y="339757"/>
                    </a:cubicBezTo>
                    <a:cubicBezTo>
                      <a:pt x="2259" y="230505"/>
                      <a:pt x="640" y="121253"/>
                      <a:pt x="640" y="12097"/>
                    </a:cubicBezTo>
                    <a:cubicBezTo>
                      <a:pt x="6069" y="11620"/>
                      <a:pt x="10356" y="10001"/>
                      <a:pt x="11594" y="11239"/>
                    </a:cubicBezTo>
                    <a:cubicBezTo>
                      <a:pt x="182853" y="184785"/>
                      <a:pt x="399357" y="273177"/>
                      <a:pt x="629862" y="328613"/>
                    </a:cubicBezTo>
                    <a:cubicBezTo>
                      <a:pt x="1117923" y="446056"/>
                      <a:pt x="1604460" y="439484"/>
                      <a:pt x="2085472" y="288893"/>
                    </a:cubicBezTo>
                    <a:cubicBezTo>
                      <a:pt x="2266638" y="232029"/>
                      <a:pt x="2434468" y="148018"/>
                      <a:pt x="25760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743A5464-4178-43CE-B7CD-9FEC83C6E527}"/>
                  </a:ext>
                </a:extLst>
              </p:cNvPr>
              <p:cNvSpPr/>
              <p:nvPr/>
            </p:nvSpPr>
            <p:spPr>
              <a:xfrm>
                <a:off x="1110063" y="3121544"/>
                <a:ext cx="2580179" cy="926704"/>
              </a:xfrm>
              <a:custGeom>
                <a:avLst/>
                <a:gdLst>
                  <a:gd name="connsiteX0" fmla="*/ 1246 w 2580179"/>
                  <a:gd name="connsiteY0" fmla="*/ 762 h 926704"/>
                  <a:gd name="connsiteX1" fmla="*/ 694570 w 2580179"/>
                  <a:gd name="connsiteY1" fmla="*/ 344519 h 926704"/>
                  <a:gd name="connsiteX2" fmla="*/ 2075981 w 2580179"/>
                  <a:gd name="connsiteY2" fmla="*/ 293084 h 926704"/>
                  <a:gd name="connsiteX3" fmla="*/ 2577949 w 2580179"/>
                  <a:gd name="connsiteY3" fmla="*/ 0 h 926704"/>
                  <a:gd name="connsiteX4" fmla="*/ 2577949 w 2580179"/>
                  <a:gd name="connsiteY4" fmla="*/ 79438 h 926704"/>
                  <a:gd name="connsiteX5" fmla="*/ 2578997 w 2580179"/>
                  <a:gd name="connsiteY5" fmla="*/ 302990 h 926704"/>
                  <a:gd name="connsiteX6" fmla="*/ 2427549 w 2580179"/>
                  <a:gd name="connsiteY6" fmla="*/ 618839 h 926704"/>
                  <a:gd name="connsiteX7" fmla="*/ 1957871 w 2580179"/>
                  <a:gd name="connsiteY7" fmla="*/ 839629 h 926704"/>
                  <a:gd name="connsiteX8" fmla="*/ 473019 w 2580179"/>
                  <a:gd name="connsiteY8" fmla="*/ 792289 h 926704"/>
                  <a:gd name="connsiteX9" fmla="*/ 113641 w 2580179"/>
                  <a:gd name="connsiteY9" fmla="*/ 584454 h 926704"/>
                  <a:gd name="connsiteX10" fmla="*/ 388 w 2580179"/>
                  <a:gd name="connsiteY10" fmla="*/ 318230 h 926704"/>
                  <a:gd name="connsiteX11" fmla="*/ 1246 w 2580179"/>
                  <a:gd name="connsiteY11" fmla="*/ 762 h 9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0179" h="926704">
                    <a:moveTo>
                      <a:pt x="1246" y="762"/>
                    </a:moveTo>
                    <a:cubicBezTo>
                      <a:pt x="198318" y="200787"/>
                      <a:pt x="439205" y="289465"/>
                      <a:pt x="694570" y="344519"/>
                    </a:cubicBezTo>
                    <a:cubicBezTo>
                      <a:pt x="1158819" y="444627"/>
                      <a:pt x="1620400" y="433959"/>
                      <a:pt x="2075981" y="293084"/>
                    </a:cubicBezTo>
                    <a:cubicBezTo>
                      <a:pt x="2260862" y="235934"/>
                      <a:pt x="2431931" y="151924"/>
                      <a:pt x="2577949" y="0"/>
                    </a:cubicBezTo>
                    <a:cubicBezTo>
                      <a:pt x="2577949" y="34100"/>
                      <a:pt x="2577949" y="56769"/>
                      <a:pt x="2577949" y="79438"/>
                    </a:cubicBezTo>
                    <a:cubicBezTo>
                      <a:pt x="2577949" y="154019"/>
                      <a:pt x="2573186" y="228886"/>
                      <a:pt x="2578997" y="302990"/>
                    </a:cubicBezTo>
                    <a:cubicBezTo>
                      <a:pt x="2589665" y="439198"/>
                      <a:pt x="2527276" y="537686"/>
                      <a:pt x="2427549" y="618839"/>
                    </a:cubicBezTo>
                    <a:cubicBezTo>
                      <a:pt x="2289437" y="731234"/>
                      <a:pt x="2128083" y="796766"/>
                      <a:pt x="1957871" y="839629"/>
                    </a:cubicBezTo>
                    <a:cubicBezTo>
                      <a:pt x="1458761" y="965359"/>
                      <a:pt x="962794" y="959453"/>
                      <a:pt x="473019" y="792289"/>
                    </a:cubicBezTo>
                    <a:cubicBezTo>
                      <a:pt x="340145" y="746951"/>
                      <a:pt x="216320" y="683228"/>
                      <a:pt x="113641" y="584454"/>
                    </a:cubicBezTo>
                    <a:cubicBezTo>
                      <a:pt x="38107" y="511778"/>
                      <a:pt x="-4565" y="426911"/>
                      <a:pt x="388" y="318230"/>
                    </a:cubicBezTo>
                    <a:cubicBezTo>
                      <a:pt x="4960" y="215646"/>
                      <a:pt x="1246" y="112586"/>
                      <a:pt x="1246" y="762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9444B0D-84F9-4FFD-BAE8-28EBBFEB8AC2}"/>
                </a:ext>
              </a:extLst>
            </p:cNvPr>
            <p:cNvSpPr/>
            <p:nvPr/>
          </p:nvSpPr>
          <p:spPr>
            <a:xfrm>
              <a:off x="105897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9521E0F-93F1-4709-9B14-E0029E4FA5C9}"/>
                </a:ext>
              </a:extLst>
            </p:cNvPr>
            <p:cNvSpPr/>
            <p:nvPr/>
          </p:nvSpPr>
          <p:spPr>
            <a:xfrm>
              <a:off x="105897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4EB63D7-E7AD-4F93-9DCA-353AECBB84C1}"/>
                </a:ext>
              </a:extLst>
            </p:cNvPr>
            <p:cNvSpPr/>
            <p:nvPr/>
          </p:nvSpPr>
          <p:spPr>
            <a:xfrm>
              <a:off x="2571630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54A3E5B2-CDAE-41B7-9F67-49B56561DDF4}"/>
                </a:ext>
              </a:extLst>
            </p:cNvPr>
            <p:cNvSpPr/>
            <p:nvPr/>
          </p:nvSpPr>
          <p:spPr>
            <a:xfrm>
              <a:off x="2571630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43CD460-89A0-4E22-B659-FC9E7D301277}"/>
                </a:ext>
              </a:extLst>
            </p:cNvPr>
            <p:cNvSpPr/>
            <p:nvPr/>
          </p:nvSpPr>
          <p:spPr>
            <a:xfrm>
              <a:off x="408428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41CC731-483D-425C-84EC-3B5A06A7E106}"/>
                </a:ext>
              </a:extLst>
            </p:cNvPr>
            <p:cNvSpPr/>
            <p:nvPr/>
          </p:nvSpPr>
          <p:spPr>
            <a:xfrm>
              <a:off x="408428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6FC9D4B-0D64-4FC0-A7F0-90F1844FE582}"/>
                </a:ext>
              </a:extLst>
            </p:cNvPr>
            <p:cNvSpPr/>
            <p:nvPr/>
          </p:nvSpPr>
          <p:spPr>
            <a:xfrm>
              <a:off x="754375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0A10CD-CE91-432A-8106-5756F192B8AB}"/>
                </a:ext>
              </a:extLst>
            </p:cNvPr>
            <p:cNvSpPr/>
            <p:nvPr/>
          </p:nvSpPr>
          <p:spPr>
            <a:xfrm>
              <a:off x="754375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C235071-E346-4B00-96E4-873A5D42A34C}"/>
                </a:ext>
              </a:extLst>
            </p:cNvPr>
            <p:cNvSpPr/>
            <p:nvPr/>
          </p:nvSpPr>
          <p:spPr>
            <a:xfrm>
              <a:off x="9056414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E591249-D6AA-4241-B2E7-746F9B568DCA}"/>
                </a:ext>
              </a:extLst>
            </p:cNvPr>
            <p:cNvSpPr/>
            <p:nvPr/>
          </p:nvSpPr>
          <p:spPr>
            <a:xfrm>
              <a:off x="9056414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B684A93-A33C-4B33-B24C-3B57A873EAE2}"/>
                </a:ext>
              </a:extLst>
            </p:cNvPr>
            <p:cNvSpPr/>
            <p:nvPr/>
          </p:nvSpPr>
          <p:spPr>
            <a:xfrm>
              <a:off x="1056906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6584540-3F62-42E5-862E-D43E2527FF7A}"/>
                </a:ext>
              </a:extLst>
            </p:cNvPr>
            <p:cNvSpPr/>
            <p:nvPr/>
          </p:nvSpPr>
          <p:spPr>
            <a:xfrm>
              <a:off x="1056906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32" name="Group 40">
            <a:extLst>
              <a:ext uri="{FF2B5EF4-FFF2-40B4-BE49-F238E27FC236}">
                <a16:creationId xmlns:a16="http://schemas.microsoft.com/office/drawing/2014/main" id="{4E63DC67-7A59-459F-97F1-0FFB5D54190C}"/>
              </a:ext>
            </a:extLst>
          </p:cNvPr>
          <p:cNvGrpSpPr/>
          <p:nvPr/>
        </p:nvGrpSpPr>
        <p:grpSpPr>
          <a:xfrm>
            <a:off x="367562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EE8B05-DCAD-45A0-AAF1-3AC6370C11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1C6B8B-A772-47C3-9F21-635CA3FBC97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5" name="Group 40">
            <a:extLst>
              <a:ext uri="{FF2B5EF4-FFF2-40B4-BE49-F238E27FC236}">
                <a16:creationId xmlns:a16="http://schemas.microsoft.com/office/drawing/2014/main" id="{10DB2EEA-283B-4197-BE77-1A8E1A428330}"/>
              </a:ext>
            </a:extLst>
          </p:cNvPr>
          <p:cNvGrpSpPr/>
          <p:nvPr/>
        </p:nvGrpSpPr>
        <p:grpSpPr>
          <a:xfrm>
            <a:off x="2162970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DC5F726-7A25-42F1-8740-B99A8C38044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22F8946-A633-4BB1-8126-8A08FEF0118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675CCFE3-FFF5-459F-9A13-6BEE4A7E57CB}"/>
              </a:ext>
            </a:extLst>
          </p:cNvPr>
          <p:cNvGrpSpPr/>
          <p:nvPr/>
        </p:nvGrpSpPr>
        <p:grpSpPr>
          <a:xfrm>
            <a:off x="65031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0A5E5E-711E-4C5A-B7E1-B1AB73BAA23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7A464A3-26C0-41E9-9858-203F03DB465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1" name="Group 40">
            <a:extLst>
              <a:ext uri="{FF2B5EF4-FFF2-40B4-BE49-F238E27FC236}">
                <a16:creationId xmlns:a16="http://schemas.microsoft.com/office/drawing/2014/main" id="{760DEF55-FBE1-4248-8E0C-C0EB05F7AD41}"/>
              </a:ext>
            </a:extLst>
          </p:cNvPr>
          <p:cNvGrpSpPr/>
          <p:nvPr/>
        </p:nvGrpSpPr>
        <p:grpSpPr>
          <a:xfrm>
            <a:off x="367562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50F692E-5FFD-4CBA-AB9B-8AB7F094663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A84120A-A29C-43AB-9663-0E72C5871A6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4" name="Group 40">
            <a:extLst>
              <a:ext uri="{FF2B5EF4-FFF2-40B4-BE49-F238E27FC236}">
                <a16:creationId xmlns:a16="http://schemas.microsoft.com/office/drawing/2014/main" id="{99C00A1A-B4A7-4075-9C8D-2AE1FC406E59}"/>
              </a:ext>
            </a:extLst>
          </p:cNvPr>
          <p:cNvGrpSpPr/>
          <p:nvPr/>
        </p:nvGrpSpPr>
        <p:grpSpPr>
          <a:xfrm>
            <a:off x="2162970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9A87964-27A6-46CE-B77A-B7FB595CDA8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2F0F79F-33EA-4E74-BC7B-BD756560A6A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7" name="Group 40">
            <a:extLst>
              <a:ext uri="{FF2B5EF4-FFF2-40B4-BE49-F238E27FC236}">
                <a16:creationId xmlns:a16="http://schemas.microsoft.com/office/drawing/2014/main" id="{0348CDE8-61E0-4FC7-A193-2A7BAD6B2E4F}"/>
              </a:ext>
            </a:extLst>
          </p:cNvPr>
          <p:cNvGrpSpPr/>
          <p:nvPr/>
        </p:nvGrpSpPr>
        <p:grpSpPr>
          <a:xfrm>
            <a:off x="65031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C480265-A448-4155-8001-C7905CE14C7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EF567E-207D-40D6-99BB-873C437758C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0" name="Group 40">
            <a:extLst>
              <a:ext uri="{FF2B5EF4-FFF2-40B4-BE49-F238E27FC236}">
                <a16:creationId xmlns:a16="http://schemas.microsoft.com/office/drawing/2014/main" id="{A6AE717A-584E-4CFF-A058-71EE2E9B1069}"/>
              </a:ext>
            </a:extLst>
          </p:cNvPr>
          <p:cNvGrpSpPr/>
          <p:nvPr/>
        </p:nvGrpSpPr>
        <p:grpSpPr>
          <a:xfrm>
            <a:off x="1014514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D0A8B8D-F87F-4567-9E55-236DC4D6CF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FED0BB-1EEF-4ABE-93AE-BC0E1891811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3" name="Group 40">
            <a:extLst>
              <a:ext uri="{FF2B5EF4-FFF2-40B4-BE49-F238E27FC236}">
                <a16:creationId xmlns:a16="http://schemas.microsoft.com/office/drawing/2014/main" id="{F95D19AA-36D2-4142-9F63-4BA9AF6E92F3}"/>
              </a:ext>
            </a:extLst>
          </p:cNvPr>
          <p:cNvGrpSpPr/>
          <p:nvPr/>
        </p:nvGrpSpPr>
        <p:grpSpPr>
          <a:xfrm>
            <a:off x="8632488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DAE63-23DA-48C0-83CF-6E0E1CA6FC3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19C2860-B0B1-4644-9FD8-1CCC7478518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40">
            <a:extLst>
              <a:ext uri="{FF2B5EF4-FFF2-40B4-BE49-F238E27FC236}">
                <a16:creationId xmlns:a16="http://schemas.microsoft.com/office/drawing/2014/main" id="{75056C45-E495-4B1F-BD07-81C1F092D0BE}"/>
              </a:ext>
            </a:extLst>
          </p:cNvPr>
          <p:cNvGrpSpPr/>
          <p:nvPr/>
        </p:nvGrpSpPr>
        <p:grpSpPr>
          <a:xfrm>
            <a:off x="711983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EBD5028-E8E1-498E-A863-A437220A157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70D704D-EFF6-4D4E-AB32-961997F1D59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9" name="Group 40">
            <a:extLst>
              <a:ext uri="{FF2B5EF4-FFF2-40B4-BE49-F238E27FC236}">
                <a16:creationId xmlns:a16="http://schemas.microsoft.com/office/drawing/2014/main" id="{AC741361-C41A-46FA-A623-879242643F71}"/>
              </a:ext>
            </a:extLst>
          </p:cNvPr>
          <p:cNvGrpSpPr/>
          <p:nvPr/>
        </p:nvGrpSpPr>
        <p:grpSpPr>
          <a:xfrm>
            <a:off x="1014514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D43005E-BCA8-4BAE-8548-9FDA092F9C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BAF10E-A882-44C3-B1CA-D57611843F9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2" name="Group 40">
            <a:extLst>
              <a:ext uri="{FF2B5EF4-FFF2-40B4-BE49-F238E27FC236}">
                <a16:creationId xmlns:a16="http://schemas.microsoft.com/office/drawing/2014/main" id="{64AD1AFE-A157-4B3C-A29A-99F608C21B2B}"/>
              </a:ext>
            </a:extLst>
          </p:cNvPr>
          <p:cNvGrpSpPr/>
          <p:nvPr/>
        </p:nvGrpSpPr>
        <p:grpSpPr>
          <a:xfrm>
            <a:off x="8632488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62D0B20-DC34-4C58-99ED-967111BE632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D6C73F-D601-4F4A-B227-90DF18875F7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5" name="Group 40">
            <a:extLst>
              <a:ext uri="{FF2B5EF4-FFF2-40B4-BE49-F238E27FC236}">
                <a16:creationId xmlns:a16="http://schemas.microsoft.com/office/drawing/2014/main" id="{B2C0BAB6-2435-4820-A52C-38A3BF59F3DC}"/>
              </a:ext>
            </a:extLst>
          </p:cNvPr>
          <p:cNvGrpSpPr/>
          <p:nvPr/>
        </p:nvGrpSpPr>
        <p:grpSpPr>
          <a:xfrm>
            <a:off x="711983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5ED54DC-FA30-4B72-8B5C-CD768D43F88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F753E8-3773-43BE-9FC6-1E505FB142D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8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412E0-FB35-49AA-9599-C33626282628}"/>
              </a:ext>
            </a:extLst>
          </p:cNvPr>
          <p:cNvSpPr txBox="1"/>
          <p:nvPr/>
        </p:nvSpPr>
        <p:spPr>
          <a:xfrm>
            <a:off x="6504013" y="2163851"/>
            <a:ext cx="50515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8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D858-9814-4CE8-A995-CB0DA29F4435}"/>
              </a:ext>
            </a:extLst>
          </p:cNvPr>
          <p:cNvSpPr txBox="1"/>
          <p:nvPr/>
        </p:nvSpPr>
        <p:spPr>
          <a:xfrm>
            <a:off x="6514640" y="3392295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A5940F87-33C8-492F-84CB-1F3CF0307FDD}"/>
              </a:ext>
            </a:extLst>
          </p:cNvPr>
          <p:cNvGrpSpPr/>
          <p:nvPr/>
        </p:nvGrpSpPr>
        <p:grpSpPr>
          <a:xfrm>
            <a:off x="6599481" y="3792575"/>
            <a:ext cx="2987810" cy="288032"/>
            <a:chOff x="11279811" y="3925804"/>
            <a:chExt cx="2987810" cy="288032"/>
          </a:xfrm>
        </p:grpSpPr>
        <p:sp>
          <p:nvSpPr>
            <p:cNvPr id="6" name="순서도: 처리 250">
              <a:extLst>
                <a:ext uri="{FF2B5EF4-FFF2-40B4-BE49-F238E27FC236}">
                  <a16:creationId xmlns:a16="http://schemas.microsoft.com/office/drawing/2014/main" id="{0E03FC6D-1BD5-42FE-93E6-3C714629D87F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순서도: 처리 251">
              <a:extLst>
                <a:ext uri="{FF2B5EF4-FFF2-40B4-BE49-F238E27FC236}">
                  <a16:creationId xmlns:a16="http://schemas.microsoft.com/office/drawing/2014/main" id="{1756F089-5E91-492A-BF90-14DB3F15219B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순서도: 처리 252">
              <a:extLst>
                <a:ext uri="{FF2B5EF4-FFF2-40B4-BE49-F238E27FC236}">
                  <a16:creationId xmlns:a16="http://schemas.microsoft.com/office/drawing/2014/main" id="{2818A370-B0EA-4BB1-AA7B-187EC38058D6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순서도: 처리 253">
              <a:extLst>
                <a:ext uri="{FF2B5EF4-FFF2-40B4-BE49-F238E27FC236}">
                  <a16:creationId xmlns:a16="http://schemas.microsoft.com/office/drawing/2014/main" id="{978908CA-0DAB-4536-8D67-304947AF935F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순서도: 처리 254">
              <a:extLst>
                <a:ext uri="{FF2B5EF4-FFF2-40B4-BE49-F238E27FC236}">
                  <a16:creationId xmlns:a16="http://schemas.microsoft.com/office/drawing/2014/main" id="{FE23A5A9-AFB1-4332-AD9A-17C2B8E780BE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순서도: 처리 255">
              <a:extLst>
                <a:ext uri="{FF2B5EF4-FFF2-40B4-BE49-F238E27FC236}">
                  <a16:creationId xmlns:a16="http://schemas.microsoft.com/office/drawing/2014/main" id="{5050618C-CEA7-4F20-A606-D6C3605BD448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처리 256">
              <a:extLst>
                <a:ext uri="{FF2B5EF4-FFF2-40B4-BE49-F238E27FC236}">
                  <a16:creationId xmlns:a16="http://schemas.microsoft.com/office/drawing/2014/main" id="{CAC74370-BFED-44CA-811A-6665DE9D5A7A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처리 257">
              <a:extLst>
                <a:ext uri="{FF2B5EF4-FFF2-40B4-BE49-F238E27FC236}">
                  <a16:creationId xmlns:a16="http://schemas.microsoft.com/office/drawing/2014/main" id="{01B8142E-C05C-4447-B682-D6C592F08591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순서도: 처리 258">
              <a:extLst>
                <a:ext uri="{FF2B5EF4-FFF2-40B4-BE49-F238E27FC236}">
                  <a16:creationId xmlns:a16="http://schemas.microsoft.com/office/drawing/2014/main" id="{FAA7A917-18EB-49CE-9860-4139033C7743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순서도: 처리 259">
              <a:extLst>
                <a:ext uri="{FF2B5EF4-FFF2-40B4-BE49-F238E27FC236}">
                  <a16:creationId xmlns:a16="http://schemas.microsoft.com/office/drawing/2014/main" id="{30D03B95-244B-40EF-BF72-EE3C514EFA1D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순서도: 처리 260">
              <a:extLst>
                <a:ext uri="{FF2B5EF4-FFF2-40B4-BE49-F238E27FC236}">
                  <a16:creationId xmlns:a16="http://schemas.microsoft.com/office/drawing/2014/main" id="{7822DD14-32B3-4591-82C0-D0A05D7346D0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순서도: 처리 261">
              <a:extLst>
                <a:ext uri="{FF2B5EF4-FFF2-40B4-BE49-F238E27FC236}">
                  <a16:creationId xmlns:a16="http://schemas.microsoft.com/office/drawing/2014/main" id="{D1C42F65-D9DA-471F-8509-606C7EBFC04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순서도: 처리 262">
              <a:extLst>
                <a:ext uri="{FF2B5EF4-FFF2-40B4-BE49-F238E27FC236}">
                  <a16:creationId xmlns:a16="http://schemas.microsoft.com/office/drawing/2014/main" id="{F8C34879-F7FB-4F52-98F5-B28E25B460B1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순서도: 처리 263">
              <a:extLst>
                <a:ext uri="{FF2B5EF4-FFF2-40B4-BE49-F238E27FC236}">
                  <a16:creationId xmlns:a16="http://schemas.microsoft.com/office/drawing/2014/main" id="{02658EC8-C264-4395-BB82-3768F115E58A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순서도: 처리 264">
              <a:extLst>
                <a:ext uri="{FF2B5EF4-FFF2-40B4-BE49-F238E27FC236}">
                  <a16:creationId xmlns:a16="http://schemas.microsoft.com/office/drawing/2014/main" id="{4E2CB18A-AE87-4917-A24A-46A102D74343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순서도: 처리 265">
              <a:extLst>
                <a:ext uri="{FF2B5EF4-FFF2-40B4-BE49-F238E27FC236}">
                  <a16:creationId xmlns:a16="http://schemas.microsoft.com/office/drawing/2014/main" id="{16D7EE18-BA66-45D1-9D90-064892B45069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순서도: 처리 266">
              <a:extLst>
                <a:ext uri="{FF2B5EF4-FFF2-40B4-BE49-F238E27FC236}">
                  <a16:creationId xmlns:a16="http://schemas.microsoft.com/office/drawing/2014/main" id="{D892C9BB-3971-426A-A6DF-803CE29A6F2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순서도: 처리 267">
              <a:extLst>
                <a:ext uri="{FF2B5EF4-FFF2-40B4-BE49-F238E27FC236}">
                  <a16:creationId xmlns:a16="http://schemas.microsoft.com/office/drawing/2014/main" id="{5F323B40-68AF-4A8C-B7DA-D2D710CC042F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순서도: 처리 268">
              <a:extLst>
                <a:ext uri="{FF2B5EF4-FFF2-40B4-BE49-F238E27FC236}">
                  <a16:creationId xmlns:a16="http://schemas.microsoft.com/office/drawing/2014/main" id="{AB2EDA1A-34B6-4E76-AF9C-40965421CE51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순서도: 처리 269">
              <a:extLst>
                <a:ext uri="{FF2B5EF4-FFF2-40B4-BE49-F238E27FC236}">
                  <a16:creationId xmlns:a16="http://schemas.microsoft.com/office/drawing/2014/main" id="{3912F25C-B242-4679-92E6-DC0DAD27FD9B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578DEEB-8287-4EDB-B33B-E2FBAC58DB1D}"/>
              </a:ext>
            </a:extLst>
          </p:cNvPr>
          <p:cNvSpPr txBox="1"/>
          <p:nvPr/>
        </p:nvSpPr>
        <p:spPr>
          <a:xfrm>
            <a:off x="9659754" y="3709249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r>
              <a:rPr lang="en-US" altLang="ko-KR" b="1" dirty="0">
                <a:solidFill>
                  <a:schemeClr val="accent1"/>
                </a:solidFill>
              </a:rPr>
              <a:t>%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F1479-1481-4FCB-99BB-193480E833E0}"/>
              </a:ext>
            </a:extLst>
          </p:cNvPr>
          <p:cNvSpPr txBox="1"/>
          <p:nvPr/>
        </p:nvSpPr>
        <p:spPr>
          <a:xfrm flipH="1">
            <a:off x="10088157" y="4334759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EACBB76-FCED-4649-8B96-FAA7D48F8A89}"/>
              </a:ext>
            </a:extLst>
          </p:cNvPr>
          <p:cNvGrpSpPr/>
          <p:nvPr/>
        </p:nvGrpSpPr>
        <p:grpSpPr>
          <a:xfrm flipH="1">
            <a:off x="8490130" y="4735039"/>
            <a:ext cx="2987810" cy="288032"/>
            <a:chOff x="11277065" y="4868268"/>
            <a:chExt cx="2987810" cy="288032"/>
          </a:xfrm>
        </p:grpSpPr>
        <p:sp>
          <p:nvSpPr>
            <p:cNvPr id="29" name="순서도: 처리 273">
              <a:extLst>
                <a:ext uri="{FF2B5EF4-FFF2-40B4-BE49-F238E27FC236}">
                  <a16:creationId xmlns:a16="http://schemas.microsoft.com/office/drawing/2014/main" id="{0954E1B3-3EC9-49EE-A1DB-9A449BABE2A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순서도: 처리 274">
              <a:extLst>
                <a:ext uri="{FF2B5EF4-FFF2-40B4-BE49-F238E27FC236}">
                  <a16:creationId xmlns:a16="http://schemas.microsoft.com/office/drawing/2014/main" id="{5A2D6AE6-4069-4555-85B3-1BD92419DFD5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순서도: 처리 275">
              <a:extLst>
                <a:ext uri="{FF2B5EF4-FFF2-40B4-BE49-F238E27FC236}">
                  <a16:creationId xmlns:a16="http://schemas.microsoft.com/office/drawing/2014/main" id="{2A12772A-A762-4D2A-A872-775ED1C2890D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순서도: 처리 276">
              <a:extLst>
                <a:ext uri="{FF2B5EF4-FFF2-40B4-BE49-F238E27FC236}">
                  <a16:creationId xmlns:a16="http://schemas.microsoft.com/office/drawing/2014/main" id="{A18A1BAB-C9ED-4392-AB86-CEE9B7713951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순서도: 처리 277">
              <a:extLst>
                <a:ext uri="{FF2B5EF4-FFF2-40B4-BE49-F238E27FC236}">
                  <a16:creationId xmlns:a16="http://schemas.microsoft.com/office/drawing/2014/main" id="{C422AF6B-3479-4604-A737-3341F8728B4A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순서도: 처리 278">
              <a:extLst>
                <a:ext uri="{FF2B5EF4-FFF2-40B4-BE49-F238E27FC236}">
                  <a16:creationId xmlns:a16="http://schemas.microsoft.com/office/drawing/2014/main" id="{BBCA119D-DD5B-41CC-88AE-D27E6D9A408F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순서도: 처리 279">
              <a:extLst>
                <a:ext uri="{FF2B5EF4-FFF2-40B4-BE49-F238E27FC236}">
                  <a16:creationId xmlns:a16="http://schemas.microsoft.com/office/drawing/2014/main" id="{C4669E64-57B9-4A49-B06B-3A2C5FD74861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순서도: 처리 280">
              <a:extLst>
                <a:ext uri="{FF2B5EF4-FFF2-40B4-BE49-F238E27FC236}">
                  <a16:creationId xmlns:a16="http://schemas.microsoft.com/office/drawing/2014/main" id="{A34D1DA9-3577-48FC-9916-6F7B8C05249B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순서도: 처리 281">
              <a:extLst>
                <a:ext uri="{FF2B5EF4-FFF2-40B4-BE49-F238E27FC236}">
                  <a16:creationId xmlns:a16="http://schemas.microsoft.com/office/drawing/2014/main" id="{7C4339A0-FAB9-4FE5-B9A3-0EA76302CBCB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순서도: 처리 282">
              <a:extLst>
                <a:ext uri="{FF2B5EF4-FFF2-40B4-BE49-F238E27FC236}">
                  <a16:creationId xmlns:a16="http://schemas.microsoft.com/office/drawing/2014/main" id="{9506EFF9-21AE-4F3B-B52A-2749996139F0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순서도: 처리 283">
              <a:extLst>
                <a:ext uri="{FF2B5EF4-FFF2-40B4-BE49-F238E27FC236}">
                  <a16:creationId xmlns:a16="http://schemas.microsoft.com/office/drawing/2014/main" id="{7FF6C182-6B02-45D4-AF85-8B137852BCBE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순서도: 처리 284">
              <a:extLst>
                <a:ext uri="{FF2B5EF4-FFF2-40B4-BE49-F238E27FC236}">
                  <a16:creationId xmlns:a16="http://schemas.microsoft.com/office/drawing/2014/main" id="{DBEEA61A-97B3-4BDF-97C2-62659906817C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순서도: 처리 285">
              <a:extLst>
                <a:ext uri="{FF2B5EF4-FFF2-40B4-BE49-F238E27FC236}">
                  <a16:creationId xmlns:a16="http://schemas.microsoft.com/office/drawing/2014/main" id="{6EB478BF-B364-4140-AEE3-3094E9052211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순서도: 처리 286">
              <a:extLst>
                <a:ext uri="{FF2B5EF4-FFF2-40B4-BE49-F238E27FC236}">
                  <a16:creationId xmlns:a16="http://schemas.microsoft.com/office/drawing/2014/main" id="{AF5C8F98-9C41-442E-AC76-B52837339380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순서도: 처리 287">
              <a:extLst>
                <a:ext uri="{FF2B5EF4-FFF2-40B4-BE49-F238E27FC236}">
                  <a16:creationId xmlns:a16="http://schemas.microsoft.com/office/drawing/2014/main" id="{C749B7A2-0FBE-4AE4-9635-C39734298863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순서도: 처리 288">
              <a:extLst>
                <a:ext uri="{FF2B5EF4-FFF2-40B4-BE49-F238E27FC236}">
                  <a16:creationId xmlns:a16="http://schemas.microsoft.com/office/drawing/2014/main" id="{3B104815-98B8-44C3-A178-1B1446AEA795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순서도: 처리 289">
              <a:extLst>
                <a:ext uri="{FF2B5EF4-FFF2-40B4-BE49-F238E27FC236}">
                  <a16:creationId xmlns:a16="http://schemas.microsoft.com/office/drawing/2014/main" id="{C1743DBD-4BD8-4142-87F2-5AAD17B2C042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순서도: 처리 290">
              <a:extLst>
                <a:ext uri="{FF2B5EF4-FFF2-40B4-BE49-F238E27FC236}">
                  <a16:creationId xmlns:a16="http://schemas.microsoft.com/office/drawing/2014/main" id="{31C55A07-B303-41DE-9241-9CF0D48C5C98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순서도: 처리 291">
              <a:extLst>
                <a:ext uri="{FF2B5EF4-FFF2-40B4-BE49-F238E27FC236}">
                  <a16:creationId xmlns:a16="http://schemas.microsoft.com/office/drawing/2014/main" id="{6993C82E-AF33-45E9-ACBA-83338808BA33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순서도: 처리 292">
              <a:extLst>
                <a:ext uri="{FF2B5EF4-FFF2-40B4-BE49-F238E27FC236}">
                  <a16:creationId xmlns:a16="http://schemas.microsoft.com/office/drawing/2014/main" id="{4EC563F8-C94C-48FF-BED8-8ACDC203B0BB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F3B612C-E2D5-43BD-AC26-254027317C0A}"/>
              </a:ext>
            </a:extLst>
          </p:cNvPr>
          <p:cNvSpPr txBox="1"/>
          <p:nvPr/>
        </p:nvSpPr>
        <p:spPr>
          <a:xfrm flipH="1">
            <a:off x="7684773" y="4651713"/>
            <a:ext cx="7328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그림 개체 틀 56">
            <a:extLst>
              <a:ext uri="{FF2B5EF4-FFF2-40B4-BE49-F238E27FC236}">
                <a16:creationId xmlns:a16="http://schemas.microsoft.com/office/drawing/2014/main" id="{0408FF09-C841-4421-898D-AA9A583EA7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3A0B791-EE47-498C-A5E6-F4DC7EE088C0}"/>
              </a:ext>
            </a:extLst>
          </p:cNvPr>
          <p:cNvSpPr/>
          <p:nvPr/>
        </p:nvSpPr>
        <p:spPr>
          <a:xfrm>
            <a:off x="2636512" y="3248165"/>
            <a:ext cx="278657" cy="2786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30E5AA89-A524-4E31-8E9B-93953EB33B41}"/>
              </a:ext>
            </a:extLst>
          </p:cNvPr>
          <p:cNvSpPr/>
          <p:nvPr/>
        </p:nvSpPr>
        <p:spPr>
          <a:xfrm>
            <a:off x="2069052" y="268463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E62F98D-CA67-44A0-B1A5-DDFC936EE647}"/>
              </a:ext>
            </a:extLst>
          </p:cNvPr>
          <p:cNvSpPr/>
          <p:nvPr/>
        </p:nvSpPr>
        <p:spPr>
          <a:xfrm>
            <a:off x="3958766" y="4433389"/>
            <a:ext cx="285080" cy="26686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4BBD16-9373-4CBD-ABEA-E1CA422911C3}"/>
              </a:ext>
            </a:extLst>
          </p:cNvPr>
          <p:cNvSpPr/>
          <p:nvPr/>
        </p:nvSpPr>
        <p:spPr>
          <a:xfrm>
            <a:off x="3394517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ounded Rectangle 32">
            <a:extLst>
              <a:ext uri="{FF2B5EF4-FFF2-40B4-BE49-F238E27FC236}">
                <a16:creationId xmlns:a16="http://schemas.microsoft.com/office/drawing/2014/main" id="{0EF72F8C-C6F3-4F67-AB34-E8B95E5D79FA}"/>
              </a:ext>
            </a:extLst>
          </p:cNvPr>
          <p:cNvSpPr/>
          <p:nvPr/>
        </p:nvSpPr>
        <p:spPr>
          <a:xfrm>
            <a:off x="7956873" y="3207297"/>
            <a:ext cx="279173" cy="2791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136D703-18F0-4A55-818F-A1E36AB26BB1}"/>
              </a:ext>
            </a:extLst>
          </p:cNvPr>
          <p:cNvSpPr/>
          <p:nvPr/>
        </p:nvSpPr>
        <p:spPr>
          <a:xfrm>
            <a:off x="7389671" y="264402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FC06DD81-1FA1-4F5A-A573-271B1CE48A12}"/>
              </a:ext>
            </a:extLst>
          </p:cNvPr>
          <p:cNvSpPr/>
          <p:nvPr/>
        </p:nvSpPr>
        <p:spPr>
          <a:xfrm>
            <a:off x="6606377" y="4462246"/>
            <a:ext cx="300276" cy="300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6A6CC1E-00D4-4465-9BDB-56A9A989E7CA}"/>
              </a:ext>
            </a:extLst>
          </p:cNvPr>
          <p:cNvSpPr/>
          <p:nvPr/>
        </p:nvSpPr>
        <p:spPr>
          <a:xfrm>
            <a:off x="6049726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28">
            <a:extLst>
              <a:ext uri="{FF2B5EF4-FFF2-40B4-BE49-F238E27FC236}">
                <a16:creationId xmlns:a16="http://schemas.microsoft.com/office/drawing/2014/main" id="{8B5EFE26-CA4C-471A-9F10-33D5A0932CBE}"/>
              </a:ext>
            </a:extLst>
          </p:cNvPr>
          <p:cNvSpPr/>
          <p:nvPr/>
        </p:nvSpPr>
        <p:spPr>
          <a:xfrm>
            <a:off x="4722122" y="2660394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79A1EB8-B388-4D62-A0B1-3355F376DE8B}"/>
              </a:ext>
            </a:extLst>
          </p:cNvPr>
          <p:cNvSpPr>
            <a:spLocks noChangeAspect="1"/>
          </p:cNvSpPr>
          <p:nvPr/>
        </p:nvSpPr>
        <p:spPr>
          <a:xfrm rot="9900000">
            <a:off x="5263046" y="3222384"/>
            <a:ext cx="331729" cy="28173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Block Arc 41">
            <a:extLst>
              <a:ext uri="{FF2B5EF4-FFF2-40B4-BE49-F238E27FC236}">
                <a16:creationId xmlns:a16="http://schemas.microsoft.com/office/drawing/2014/main" id="{37C1DD7E-C661-4AD2-84B8-5F027D987548}"/>
              </a:ext>
            </a:extLst>
          </p:cNvPr>
          <p:cNvSpPr/>
          <p:nvPr/>
        </p:nvSpPr>
        <p:spPr>
          <a:xfrm>
            <a:off x="1866900" y="2474118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52">
            <a:extLst>
              <a:ext uri="{FF2B5EF4-FFF2-40B4-BE49-F238E27FC236}">
                <a16:creationId xmlns:a16="http://schemas.microsoft.com/office/drawing/2014/main" id="{87AC19A8-B234-422D-8D75-3C6C6422069B}"/>
              </a:ext>
            </a:extLst>
          </p:cNvPr>
          <p:cNvSpPr/>
          <p:nvPr/>
        </p:nvSpPr>
        <p:spPr>
          <a:xfrm rot="10800000">
            <a:off x="3187931" y="363758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lock Arc 53">
            <a:extLst>
              <a:ext uri="{FF2B5EF4-FFF2-40B4-BE49-F238E27FC236}">
                <a16:creationId xmlns:a16="http://schemas.microsoft.com/office/drawing/2014/main" id="{12FD5987-0B61-465B-8EE1-EA9B61082EAA}"/>
              </a:ext>
            </a:extLst>
          </p:cNvPr>
          <p:cNvSpPr/>
          <p:nvPr/>
        </p:nvSpPr>
        <p:spPr>
          <a:xfrm>
            <a:off x="4522109" y="248204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54">
            <a:extLst>
              <a:ext uri="{FF2B5EF4-FFF2-40B4-BE49-F238E27FC236}">
                <a16:creationId xmlns:a16="http://schemas.microsoft.com/office/drawing/2014/main" id="{8C51FE76-7CE1-4E0B-99CE-55D0F267DB6E}"/>
              </a:ext>
            </a:extLst>
          </p:cNvPr>
          <p:cNvSpPr/>
          <p:nvPr/>
        </p:nvSpPr>
        <p:spPr>
          <a:xfrm rot="10800000">
            <a:off x="5843140" y="364551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lock Arc 55">
            <a:extLst>
              <a:ext uri="{FF2B5EF4-FFF2-40B4-BE49-F238E27FC236}">
                <a16:creationId xmlns:a16="http://schemas.microsoft.com/office/drawing/2014/main" id="{49E57151-9100-48B5-B5AC-65E420C7FC7A}"/>
              </a:ext>
            </a:extLst>
          </p:cNvPr>
          <p:cNvSpPr/>
          <p:nvPr/>
        </p:nvSpPr>
        <p:spPr>
          <a:xfrm>
            <a:off x="7177318" y="248997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56">
            <a:extLst>
              <a:ext uri="{FF2B5EF4-FFF2-40B4-BE49-F238E27FC236}">
                <a16:creationId xmlns:a16="http://schemas.microsoft.com/office/drawing/2014/main" id="{50DB1E14-5499-4E2C-A82C-B6D7FFF85867}"/>
              </a:ext>
            </a:extLst>
          </p:cNvPr>
          <p:cNvSpPr/>
          <p:nvPr/>
        </p:nvSpPr>
        <p:spPr>
          <a:xfrm rot="10800000">
            <a:off x="8498349" y="3653444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58">
            <a:extLst>
              <a:ext uri="{FF2B5EF4-FFF2-40B4-BE49-F238E27FC236}">
                <a16:creationId xmlns:a16="http://schemas.microsoft.com/office/drawing/2014/main" id="{F728D593-6F59-4C55-986A-3269A72FD900}"/>
              </a:ext>
            </a:extLst>
          </p:cNvPr>
          <p:cNvSpPr/>
          <p:nvPr/>
        </p:nvSpPr>
        <p:spPr>
          <a:xfrm>
            <a:off x="8718084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6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6D43D18-5889-473B-86BB-23DC6246E259}"/>
              </a:ext>
            </a:extLst>
          </p:cNvPr>
          <p:cNvSpPr>
            <a:spLocks noChangeAspect="1"/>
          </p:cNvSpPr>
          <p:nvPr/>
        </p:nvSpPr>
        <p:spPr>
          <a:xfrm>
            <a:off x="9249495" y="4408836"/>
            <a:ext cx="350756" cy="35368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AE240033-E100-43F2-86A7-C951953D2C45}"/>
              </a:ext>
            </a:extLst>
          </p:cNvPr>
          <p:cNvGrpSpPr/>
          <p:nvPr/>
        </p:nvGrpSpPr>
        <p:grpSpPr>
          <a:xfrm>
            <a:off x="1565548" y="1519519"/>
            <a:ext cx="2437898" cy="876790"/>
            <a:chOff x="3131840" y="2220253"/>
            <a:chExt cx="3096344" cy="8767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B8BCCA-C96F-424E-A8CC-3A399ACDC389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73">
            <a:extLst>
              <a:ext uri="{FF2B5EF4-FFF2-40B4-BE49-F238E27FC236}">
                <a16:creationId xmlns:a16="http://schemas.microsoft.com/office/drawing/2014/main" id="{F0964F65-FC8C-49F8-A580-0278157139BE}"/>
              </a:ext>
            </a:extLst>
          </p:cNvPr>
          <p:cNvGrpSpPr/>
          <p:nvPr/>
        </p:nvGrpSpPr>
        <p:grpSpPr>
          <a:xfrm>
            <a:off x="2896249" y="5562974"/>
            <a:ext cx="2437898" cy="876790"/>
            <a:chOff x="3131840" y="2220253"/>
            <a:chExt cx="3096344" cy="8767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12BB43-CE23-48DB-BD02-19D94C1DC85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6">
            <a:extLst>
              <a:ext uri="{FF2B5EF4-FFF2-40B4-BE49-F238E27FC236}">
                <a16:creationId xmlns:a16="http://schemas.microsoft.com/office/drawing/2014/main" id="{C9106DAB-0F22-4FDD-A437-6C99E3EC1ADA}"/>
              </a:ext>
            </a:extLst>
          </p:cNvPr>
          <p:cNvGrpSpPr/>
          <p:nvPr/>
        </p:nvGrpSpPr>
        <p:grpSpPr>
          <a:xfrm>
            <a:off x="4226950" y="1519519"/>
            <a:ext cx="2437898" cy="876790"/>
            <a:chOff x="3131840" y="2220253"/>
            <a:chExt cx="3096344" cy="8767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5C55CD-4DB2-4B7D-A22F-FB544F1DA24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79">
            <a:extLst>
              <a:ext uri="{FF2B5EF4-FFF2-40B4-BE49-F238E27FC236}">
                <a16:creationId xmlns:a16="http://schemas.microsoft.com/office/drawing/2014/main" id="{D2A2EE4C-3BA9-42E1-AA85-A10CAF30D4D4}"/>
              </a:ext>
            </a:extLst>
          </p:cNvPr>
          <p:cNvGrpSpPr/>
          <p:nvPr/>
        </p:nvGrpSpPr>
        <p:grpSpPr>
          <a:xfrm>
            <a:off x="5557651" y="5562974"/>
            <a:ext cx="243789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5EA071-5B4B-44FE-B81D-F3E70AA209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82">
            <a:extLst>
              <a:ext uri="{FF2B5EF4-FFF2-40B4-BE49-F238E27FC236}">
                <a16:creationId xmlns:a16="http://schemas.microsoft.com/office/drawing/2014/main" id="{EA80C140-62AF-455C-B30A-90C43B38AC6B}"/>
              </a:ext>
            </a:extLst>
          </p:cNvPr>
          <p:cNvGrpSpPr/>
          <p:nvPr/>
        </p:nvGrpSpPr>
        <p:grpSpPr>
          <a:xfrm>
            <a:off x="6888352" y="1519519"/>
            <a:ext cx="243789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9E0C28-54E0-4544-971F-7599C01B8D6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85">
            <a:extLst>
              <a:ext uri="{FF2B5EF4-FFF2-40B4-BE49-F238E27FC236}">
                <a16:creationId xmlns:a16="http://schemas.microsoft.com/office/drawing/2014/main" id="{1A005E50-A162-4803-9814-BD65D873EF3E}"/>
              </a:ext>
            </a:extLst>
          </p:cNvPr>
          <p:cNvGrpSpPr/>
          <p:nvPr/>
        </p:nvGrpSpPr>
        <p:grpSpPr>
          <a:xfrm>
            <a:off x="8219053" y="5562974"/>
            <a:ext cx="2437898" cy="876790"/>
            <a:chOff x="3131840" y="2220253"/>
            <a:chExt cx="3096344" cy="8767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061252-3252-4B80-BABF-7838DCDD772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AD4757-3B39-4AE2-9623-64886A5C7999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6CB957C-0D09-4DBF-8D4B-A8C51E259180}"/>
              </a:ext>
            </a:extLst>
          </p:cNvPr>
          <p:cNvGrpSpPr/>
          <p:nvPr/>
        </p:nvGrpSpPr>
        <p:grpSpPr>
          <a:xfrm rot="5400000">
            <a:off x="1801836" y="1938049"/>
            <a:ext cx="4068198" cy="4062931"/>
            <a:chOff x="3782394" y="2006190"/>
            <a:chExt cx="4597121" cy="4591166"/>
          </a:xfrm>
        </p:grpSpPr>
        <p:sp>
          <p:nvSpPr>
            <p:cNvPr id="4" name="Block Arc 36">
              <a:extLst>
                <a:ext uri="{FF2B5EF4-FFF2-40B4-BE49-F238E27FC236}">
                  <a16:creationId xmlns:a16="http://schemas.microsoft.com/office/drawing/2014/main" id="{549E4674-84FD-42A1-8F60-240B57482074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Oval 37">
              <a:extLst>
                <a:ext uri="{FF2B5EF4-FFF2-40B4-BE49-F238E27FC236}">
                  <a16:creationId xmlns:a16="http://schemas.microsoft.com/office/drawing/2014/main" id="{B67D41E5-2CA6-4886-8D40-48EBD82FFAF7}"/>
                </a:ext>
              </a:extLst>
            </p:cNvPr>
            <p:cNvSpPr/>
            <p:nvPr/>
          </p:nvSpPr>
          <p:spPr>
            <a:xfrm>
              <a:off x="6570216" y="2006190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38">
              <a:extLst>
                <a:ext uri="{FF2B5EF4-FFF2-40B4-BE49-F238E27FC236}">
                  <a16:creationId xmlns:a16="http://schemas.microsoft.com/office/drawing/2014/main" id="{DFEC5988-4C05-41C8-9F37-6818F4F48D76}"/>
                </a:ext>
              </a:extLst>
            </p:cNvPr>
            <p:cNvSpPr/>
            <p:nvPr/>
          </p:nvSpPr>
          <p:spPr>
            <a:xfrm>
              <a:off x="4964391" y="2013768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46EEC09-15E5-4EB5-8879-7FC4FA437E0A}"/>
                </a:ext>
              </a:extLst>
            </p:cNvPr>
            <p:cNvSpPr/>
            <p:nvPr/>
          </p:nvSpPr>
          <p:spPr>
            <a:xfrm>
              <a:off x="7666169" y="2945632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1665104A-D1CA-4E67-A7C4-64126651EB5B}"/>
                </a:ext>
              </a:extLst>
            </p:cNvPr>
            <p:cNvSpPr/>
            <p:nvPr/>
          </p:nvSpPr>
          <p:spPr>
            <a:xfrm>
              <a:off x="3782394" y="2988365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Isosceles Triangle 41">
            <a:extLst>
              <a:ext uri="{FF2B5EF4-FFF2-40B4-BE49-F238E27FC236}">
                <a16:creationId xmlns:a16="http://schemas.microsoft.com/office/drawing/2014/main" id="{5966A907-CCCE-40BD-B716-7EC8F29EFEAB}"/>
              </a:ext>
            </a:extLst>
          </p:cNvPr>
          <p:cNvSpPr/>
          <p:nvPr/>
        </p:nvSpPr>
        <p:spPr>
          <a:xfrm>
            <a:off x="5450648" y="4594430"/>
            <a:ext cx="212128" cy="304708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0BA0C383-A0BE-48B9-8232-66BA249F64B1}"/>
              </a:ext>
            </a:extLst>
          </p:cNvPr>
          <p:cNvSpPr/>
          <p:nvPr/>
        </p:nvSpPr>
        <p:spPr>
          <a:xfrm rot="19800000">
            <a:off x="5432573" y="3147942"/>
            <a:ext cx="298273" cy="29822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EBF5B54-85D4-46FC-B406-CB3D5CE060A9}"/>
              </a:ext>
            </a:extLst>
          </p:cNvPr>
          <p:cNvSpPr>
            <a:spLocks/>
          </p:cNvSpPr>
          <p:nvPr/>
        </p:nvSpPr>
        <p:spPr>
          <a:xfrm>
            <a:off x="4560896" y="2102916"/>
            <a:ext cx="296262" cy="29626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Freeform 39">
            <a:extLst>
              <a:ext uri="{FF2B5EF4-FFF2-40B4-BE49-F238E27FC236}">
                <a16:creationId xmlns:a16="http://schemas.microsoft.com/office/drawing/2014/main" id="{1B9CACE1-6A84-4A70-A073-62F889D41804}"/>
              </a:ext>
            </a:extLst>
          </p:cNvPr>
          <p:cNvSpPr>
            <a:spLocks noChangeAspect="1"/>
          </p:cNvSpPr>
          <p:nvPr/>
        </p:nvSpPr>
        <p:spPr>
          <a:xfrm rot="8580000">
            <a:off x="4560501" y="5539841"/>
            <a:ext cx="297051" cy="29626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Freeform: Shape 53">
            <a:extLst>
              <a:ext uri="{FF2B5EF4-FFF2-40B4-BE49-F238E27FC236}">
                <a16:creationId xmlns:a16="http://schemas.microsoft.com/office/drawing/2014/main" id="{5BF0A667-98AD-487E-A83E-1B98ED8C09B5}"/>
              </a:ext>
            </a:extLst>
          </p:cNvPr>
          <p:cNvSpPr/>
          <p:nvPr/>
        </p:nvSpPr>
        <p:spPr>
          <a:xfrm>
            <a:off x="6324600" y="1812798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54">
            <a:extLst>
              <a:ext uri="{FF2B5EF4-FFF2-40B4-BE49-F238E27FC236}">
                <a16:creationId xmlns:a16="http://schemas.microsoft.com/office/drawing/2014/main" id="{ECFBC39F-870F-4175-AD0E-07B2663D16FA}"/>
              </a:ext>
            </a:extLst>
          </p:cNvPr>
          <p:cNvSpPr/>
          <p:nvPr/>
        </p:nvSpPr>
        <p:spPr>
          <a:xfrm>
            <a:off x="7095577" y="2980709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55">
            <a:extLst>
              <a:ext uri="{FF2B5EF4-FFF2-40B4-BE49-F238E27FC236}">
                <a16:creationId xmlns:a16="http://schemas.microsoft.com/office/drawing/2014/main" id="{2BF15C7E-9EBD-4063-ACF9-48F5C76788B2}"/>
              </a:ext>
            </a:extLst>
          </p:cNvPr>
          <p:cNvSpPr/>
          <p:nvPr/>
        </p:nvSpPr>
        <p:spPr>
          <a:xfrm>
            <a:off x="7084676" y="4148620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56">
            <a:extLst>
              <a:ext uri="{FF2B5EF4-FFF2-40B4-BE49-F238E27FC236}">
                <a16:creationId xmlns:a16="http://schemas.microsoft.com/office/drawing/2014/main" id="{45E9FC2F-7F90-40BC-BF62-1E9BCCD8F6FE}"/>
              </a:ext>
            </a:extLst>
          </p:cNvPr>
          <p:cNvSpPr/>
          <p:nvPr/>
        </p:nvSpPr>
        <p:spPr>
          <a:xfrm>
            <a:off x="6324600" y="5316532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2980D1E0-5FBC-4794-9DC8-99BE493347D7}"/>
              </a:ext>
            </a:extLst>
          </p:cNvPr>
          <p:cNvGrpSpPr/>
          <p:nvPr/>
        </p:nvGrpSpPr>
        <p:grpSpPr>
          <a:xfrm>
            <a:off x="6520619" y="1853379"/>
            <a:ext cx="4060661" cy="713214"/>
            <a:chOff x="6565695" y="2053509"/>
            <a:chExt cx="2037996" cy="713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6FFF6-22FE-4A1C-AEC0-44DD3E8C9185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B781F-0B7F-4D72-A8AD-EB7AE7AE912E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65A19F9-ED8D-4CD1-8B38-AB01B6A46D44}"/>
              </a:ext>
            </a:extLst>
          </p:cNvPr>
          <p:cNvGrpSpPr/>
          <p:nvPr/>
        </p:nvGrpSpPr>
        <p:grpSpPr>
          <a:xfrm>
            <a:off x="7309256" y="3020302"/>
            <a:ext cx="4060661" cy="713214"/>
            <a:chOff x="6565695" y="2053509"/>
            <a:chExt cx="2037996" cy="713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99771-54F6-4E4F-AE91-11A1E3859076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5B099-32D9-47DA-8BE9-B9086BB08D8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3">
            <a:extLst>
              <a:ext uri="{FF2B5EF4-FFF2-40B4-BE49-F238E27FC236}">
                <a16:creationId xmlns:a16="http://schemas.microsoft.com/office/drawing/2014/main" id="{A1303A99-AD4F-43CA-9F63-E29712A2EAFB}"/>
              </a:ext>
            </a:extLst>
          </p:cNvPr>
          <p:cNvGrpSpPr/>
          <p:nvPr/>
        </p:nvGrpSpPr>
        <p:grpSpPr>
          <a:xfrm>
            <a:off x="7309256" y="4187225"/>
            <a:ext cx="4060661" cy="713214"/>
            <a:chOff x="6565695" y="2053509"/>
            <a:chExt cx="2037996" cy="7132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147DB2-9411-4C29-9BA1-53B79FBF8DE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B204C-411F-40D0-9911-75A801AD985A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6">
            <a:extLst>
              <a:ext uri="{FF2B5EF4-FFF2-40B4-BE49-F238E27FC236}">
                <a16:creationId xmlns:a16="http://schemas.microsoft.com/office/drawing/2014/main" id="{C909FA5C-F55D-4262-BC9A-B43A474FCD0E}"/>
              </a:ext>
            </a:extLst>
          </p:cNvPr>
          <p:cNvGrpSpPr/>
          <p:nvPr/>
        </p:nvGrpSpPr>
        <p:grpSpPr>
          <a:xfrm>
            <a:off x="6520619" y="5354148"/>
            <a:ext cx="4060661" cy="713214"/>
            <a:chOff x="6565695" y="2053509"/>
            <a:chExt cx="2037996" cy="7132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4DB920-7198-4038-A460-1585EBAA1FD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B8CB18-D222-4412-A56E-D3C9CA8B25C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293">
            <a:extLst>
              <a:ext uri="{FF2B5EF4-FFF2-40B4-BE49-F238E27FC236}">
                <a16:creationId xmlns:a16="http://schemas.microsoft.com/office/drawing/2014/main" id="{3BFF5A9C-CFA4-4E98-BF12-A464384ACDE1}"/>
              </a:ext>
            </a:extLst>
          </p:cNvPr>
          <p:cNvGrpSpPr/>
          <p:nvPr/>
        </p:nvGrpSpPr>
        <p:grpSpPr>
          <a:xfrm>
            <a:off x="903382" y="3271851"/>
            <a:ext cx="2717471" cy="1806485"/>
            <a:chOff x="6917382" y="4652701"/>
            <a:chExt cx="2983072" cy="1983048"/>
          </a:xfrm>
        </p:grpSpPr>
        <p:sp>
          <p:nvSpPr>
            <p:cNvPr id="38" name="Freeform: Shape 294">
              <a:extLst>
                <a:ext uri="{FF2B5EF4-FFF2-40B4-BE49-F238E27FC236}">
                  <a16:creationId xmlns:a16="http://schemas.microsoft.com/office/drawing/2014/main" id="{118FF1F6-9950-40FA-B0AE-088116B3916E}"/>
                </a:ext>
              </a:extLst>
            </p:cNvPr>
            <p:cNvSpPr/>
            <p:nvPr/>
          </p:nvSpPr>
          <p:spPr>
            <a:xfrm>
              <a:off x="6917382" y="4652701"/>
              <a:ext cx="2983072" cy="1983048"/>
            </a:xfrm>
            <a:custGeom>
              <a:avLst/>
              <a:gdLst>
                <a:gd name="connsiteX0" fmla="*/ 2977241 w 2983072"/>
                <a:gd name="connsiteY0" fmla="*/ 1404120 h 1983048"/>
                <a:gd name="connsiteX1" fmla="*/ 1664038 w 2983072"/>
                <a:gd name="connsiteY1" fmla="*/ 1312116 h 1983048"/>
                <a:gd name="connsiteX2" fmla="*/ 1634323 w 2983072"/>
                <a:gd name="connsiteY2" fmla="*/ 1288114 h 1983048"/>
                <a:gd name="connsiteX3" fmla="*/ 1230305 w 2983072"/>
                <a:gd name="connsiteY3" fmla="*/ 69774 h 1983048"/>
                <a:gd name="connsiteX4" fmla="*/ 1130872 w 2983072"/>
                <a:gd name="connsiteY4" fmla="*/ 56 h 1983048"/>
                <a:gd name="connsiteX5" fmla="*/ 68538 w 2983072"/>
                <a:gd name="connsiteY5" fmla="*/ 15486 h 1983048"/>
                <a:gd name="connsiteX6" fmla="*/ 1678 w 2983072"/>
                <a:gd name="connsiteY6" fmla="*/ 98918 h 1983048"/>
                <a:gd name="connsiteX7" fmla="*/ 437126 w 2983072"/>
                <a:gd name="connsiteY7" fmla="*/ 1469265 h 1983048"/>
                <a:gd name="connsiteX8" fmla="*/ 531416 w 2983072"/>
                <a:gd name="connsiteY8" fmla="*/ 1703562 h 1983048"/>
                <a:gd name="connsiteX9" fmla="*/ 478271 w 2983072"/>
                <a:gd name="connsiteY9" fmla="*/ 1825853 h 1983048"/>
                <a:gd name="connsiteX10" fmla="*/ 554274 w 2983072"/>
                <a:gd name="connsiteY10" fmla="*/ 1888141 h 1983048"/>
                <a:gd name="connsiteX11" fmla="*/ 2109201 w 2983072"/>
                <a:gd name="connsiteY11" fmla="*/ 1983003 h 1983048"/>
                <a:gd name="connsiteX12" fmla="*/ 2322354 w 2983072"/>
                <a:gd name="connsiteY12" fmla="*/ 1912714 h 1983048"/>
                <a:gd name="connsiteX13" fmla="*/ 2959525 w 2983072"/>
                <a:gd name="connsiteY13" fmla="*/ 1470408 h 1983048"/>
                <a:gd name="connsiteX14" fmla="*/ 2977241 w 2983072"/>
                <a:gd name="connsiteY14" fmla="*/ 1404120 h 1983048"/>
                <a:gd name="connsiteX15" fmla="*/ 2977241 w 2983072"/>
                <a:gd name="connsiteY15" fmla="*/ 1404120 h 19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3072" h="1983048">
                  <a:moveTo>
                    <a:pt x="2977241" y="1404120"/>
                  </a:moveTo>
                  <a:cubicBezTo>
                    <a:pt x="2934953" y="1378976"/>
                    <a:pt x="1826903" y="1330402"/>
                    <a:pt x="1664038" y="1312116"/>
                  </a:cubicBezTo>
                  <a:cubicBezTo>
                    <a:pt x="1645752" y="1310401"/>
                    <a:pt x="1638895" y="1303544"/>
                    <a:pt x="1634323" y="1288114"/>
                  </a:cubicBezTo>
                  <a:cubicBezTo>
                    <a:pt x="1595464" y="1168680"/>
                    <a:pt x="1325737" y="356644"/>
                    <a:pt x="1230305" y="69774"/>
                  </a:cubicBezTo>
                  <a:cubicBezTo>
                    <a:pt x="1212018" y="14914"/>
                    <a:pt x="1189160" y="-1087"/>
                    <a:pt x="1130872" y="56"/>
                  </a:cubicBezTo>
                  <a:cubicBezTo>
                    <a:pt x="1060011" y="1199"/>
                    <a:pt x="140541" y="14914"/>
                    <a:pt x="68538" y="15486"/>
                  </a:cubicBezTo>
                  <a:cubicBezTo>
                    <a:pt x="17678" y="16057"/>
                    <a:pt x="-6894" y="48059"/>
                    <a:pt x="1678" y="98918"/>
                  </a:cubicBezTo>
                  <a:cubicBezTo>
                    <a:pt x="6249" y="125776"/>
                    <a:pt x="422840" y="1433835"/>
                    <a:pt x="437126" y="1469265"/>
                  </a:cubicBezTo>
                  <a:cubicBezTo>
                    <a:pt x="467413" y="1548126"/>
                    <a:pt x="471413" y="1637273"/>
                    <a:pt x="531416" y="1703562"/>
                  </a:cubicBezTo>
                  <a:cubicBezTo>
                    <a:pt x="458270" y="1744707"/>
                    <a:pt x="455413" y="1751564"/>
                    <a:pt x="478271" y="1825853"/>
                  </a:cubicBezTo>
                  <a:cubicBezTo>
                    <a:pt x="489700" y="1863569"/>
                    <a:pt x="514272" y="1885284"/>
                    <a:pt x="554274" y="1888141"/>
                  </a:cubicBezTo>
                  <a:cubicBezTo>
                    <a:pt x="729711" y="1900713"/>
                    <a:pt x="1952051" y="1985289"/>
                    <a:pt x="2109201" y="1983003"/>
                  </a:cubicBezTo>
                  <a:cubicBezTo>
                    <a:pt x="2188062" y="1981288"/>
                    <a:pt x="2226350" y="1983574"/>
                    <a:pt x="2322354" y="1912714"/>
                  </a:cubicBezTo>
                  <a:cubicBezTo>
                    <a:pt x="2388643" y="1865283"/>
                    <a:pt x="2905809" y="1512125"/>
                    <a:pt x="2959525" y="1470408"/>
                  </a:cubicBezTo>
                  <a:cubicBezTo>
                    <a:pt x="2984670" y="1449836"/>
                    <a:pt x="2988098" y="1430978"/>
                    <a:pt x="2977241" y="1404120"/>
                  </a:cubicBezTo>
                  <a:lnTo>
                    <a:pt x="2977241" y="1404120"/>
                  </a:lnTo>
                  <a:close/>
                </a:path>
              </a:pathLst>
            </a:custGeom>
            <a:solidFill>
              <a:srgbClr val="484848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95">
              <a:extLst>
                <a:ext uri="{FF2B5EF4-FFF2-40B4-BE49-F238E27FC236}">
                  <a16:creationId xmlns:a16="http://schemas.microsoft.com/office/drawing/2014/main" id="{F2CC890D-2693-4919-9AD6-2D8F052DA0BD}"/>
                </a:ext>
              </a:extLst>
            </p:cNvPr>
            <p:cNvSpPr/>
            <p:nvPr/>
          </p:nvSpPr>
          <p:spPr>
            <a:xfrm>
              <a:off x="7049409" y="4778370"/>
              <a:ext cx="1445617" cy="1416648"/>
            </a:xfrm>
            <a:custGeom>
              <a:avLst/>
              <a:gdLst>
                <a:gd name="connsiteX0" fmla="*/ 1442293 w 1445617"/>
                <a:gd name="connsiteY0" fmla="*/ 1036725 h 1416648"/>
                <a:gd name="connsiteX1" fmla="*/ 1349718 w 1445617"/>
                <a:gd name="connsiteY1" fmla="*/ 770427 h 1416648"/>
                <a:gd name="connsiteX2" fmla="*/ 1094277 w 1445617"/>
                <a:gd name="connsiteY2" fmla="*/ 25251 h 1416648"/>
                <a:gd name="connsiteX3" fmla="*/ 1059419 w 1445617"/>
                <a:gd name="connsiteY3" fmla="*/ 107 h 1416648"/>
                <a:gd name="connsiteX4" fmla="*/ 62802 w 1445617"/>
                <a:gd name="connsiteY4" fmla="*/ 41251 h 1416648"/>
                <a:gd name="connsiteX5" fmla="*/ 13086 w 1445617"/>
                <a:gd name="connsiteY5" fmla="*/ 109255 h 1416648"/>
                <a:gd name="connsiteX6" fmla="*/ 166807 w 1445617"/>
                <a:gd name="connsiteY6" fmla="*/ 575561 h 1416648"/>
                <a:gd name="connsiteX7" fmla="*/ 430247 w 1445617"/>
                <a:gd name="connsiteY7" fmla="*/ 1385312 h 1416648"/>
                <a:gd name="connsiteX8" fmla="*/ 478250 w 1445617"/>
                <a:gd name="connsiteY8" fmla="*/ 1408742 h 1416648"/>
                <a:gd name="connsiteX9" fmla="*/ 1106278 w 1445617"/>
                <a:gd name="connsiteY9" fmla="*/ 1184160 h 1416648"/>
                <a:gd name="connsiteX10" fmla="*/ 1245141 w 1445617"/>
                <a:gd name="connsiteY10" fmla="*/ 1132729 h 1416648"/>
                <a:gd name="connsiteX11" fmla="*/ 1245141 w 1445617"/>
                <a:gd name="connsiteY11" fmla="*/ 1132729 h 1416648"/>
                <a:gd name="connsiteX12" fmla="*/ 1245141 w 1445617"/>
                <a:gd name="connsiteY12" fmla="*/ 1132729 h 1416648"/>
                <a:gd name="connsiteX13" fmla="*/ 1424007 w 1445617"/>
                <a:gd name="connsiteY13" fmla="*/ 1071012 h 1416648"/>
                <a:gd name="connsiteX14" fmla="*/ 1442293 w 1445617"/>
                <a:gd name="connsiteY14" fmla="*/ 1036725 h 1416648"/>
                <a:gd name="connsiteX15" fmla="*/ 1442293 w 1445617"/>
                <a:gd name="connsiteY15" fmla="*/ 1036725 h 14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5617" h="1416648">
                  <a:moveTo>
                    <a:pt x="1442293" y="1036725"/>
                  </a:moveTo>
                  <a:cubicBezTo>
                    <a:pt x="1410292" y="948150"/>
                    <a:pt x="1380005" y="859003"/>
                    <a:pt x="1349718" y="770427"/>
                  </a:cubicBezTo>
                  <a:cubicBezTo>
                    <a:pt x="1263999" y="521845"/>
                    <a:pt x="1178853" y="273833"/>
                    <a:pt x="1094277" y="25251"/>
                  </a:cubicBezTo>
                  <a:cubicBezTo>
                    <a:pt x="1087991" y="6964"/>
                    <a:pt x="1080563" y="-1036"/>
                    <a:pt x="1059419" y="107"/>
                  </a:cubicBezTo>
                  <a:cubicBezTo>
                    <a:pt x="1013131" y="2964"/>
                    <a:pt x="181093" y="35537"/>
                    <a:pt x="62802" y="41251"/>
                  </a:cubicBezTo>
                  <a:cubicBezTo>
                    <a:pt x="-9201" y="44680"/>
                    <a:pt x="-9201" y="41823"/>
                    <a:pt x="13086" y="109255"/>
                  </a:cubicBezTo>
                  <a:cubicBezTo>
                    <a:pt x="64517" y="264690"/>
                    <a:pt x="115948" y="420126"/>
                    <a:pt x="166807" y="575561"/>
                  </a:cubicBezTo>
                  <a:cubicBezTo>
                    <a:pt x="254811" y="845288"/>
                    <a:pt x="342243" y="1115586"/>
                    <a:pt x="430247" y="1385312"/>
                  </a:cubicBezTo>
                  <a:cubicBezTo>
                    <a:pt x="442248" y="1422457"/>
                    <a:pt x="442819" y="1421314"/>
                    <a:pt x="478250" y="1408742"/>
                  </a:cubicBezTo>
                  <a:cubicBezTo>
                    <a:pt x="687973" y="1333881"/>
                    <a:pt x="897126" y="1259592"/>
                    <a:pt x="1106278" y="1184160"/>
                  </a:cubicBezTo>
                  <a:cubicBezTo>
                    <a:pt x="1152566" y="1167588"/>
                    <a:pt x="1201139" y="1155016"/>
                    <a:pt x="1245141" y="1132729"/>
                  </a:cubicBezTo>
                  <a:lnTo>
                    <a:pt x="1245141" y="1132729"/>
                  </a:lnTo>
                  <a:lnTo>
                    <a:pt x="1245141" y="1132729"/>
                  </a:lnTo>
                  <a:cubicBezTo>
                    <a:pt x="1304573" y="1112157"/>
                    <a:pt x="1364004" y="1090442"/>
                    <a:pt x="1424007" y="1071012"/>
                  </a:cubicBezTo>
                  <a:cubicBezTo>
                    <a:pt x="1445150" y="1065298"/>
                    <a:pt x="1449722" y="1057869"/>
                    <a:pt x="1442293" y="1036725"/>
                  </a:cubicBezTo>
                  <a:lnTo>
                    <a:pt x="1442293" y="1036725"/>
                  </a:lnTo>
                  <a:close/>
                </a:path>
              </a:pathLst>
            </a:custGeom>
            <a:solidFill>
              <a:schemeClr val="accent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6">
              <a:extLst>
                <a:ext uri="{FF2B5EF4-FFF2-40B4-BE49-F238E27FC236}">
                  <a16:creationId xmlns:a16="http://schemas.microsoft.com/office/drawing/2014/main" id="{2D00D367-CD2E-4691-AE9F-1B64354DBCD9}"/>
                </a:ext>
              </a:extLst>
            </p:cNvPr>
            <p:cNvSpPr/>
            <p:nvPr/>
          </p:nvSpPr>
          <p:spPr>
            <a:xfrm>
              <a:off x="7048837" y="4800764"/>
              <a:ext cx="1251998" cy="1394255"/>
            </a:xfrm>
            <a:custGeom>
              <a:avLst/>
              <a:gdLst>
                <a:gd name="connsiteX0" fmla="*/ 1251999 w 1251998"/>
                <a:gd name="connsiteY0" fmla="*/ 1108050 h 1394255"/>
                <a:gd name="connsiteX1" fmla="*/ 413104 w 1251998"/>
                <a:gd name="connsiteY1" fmla="*/ 0 h 1394255"/>
                <a:gd name="connsiteX2" fmla="*/ 62802 w 1251998"/>
                <a:gd name="connsiteY2" fmla="*/ 16001 h 1394255"/>
                <a:gd name="connsiteX3" fmla="*/ 13086 w 1251998"/>
                <a:gd name="connsiteY3" fmla="*/ 84575 h 1394255"/>
                <a:gd name="connsiteX4" fmla="*/ 166807 w 1251998"/>
                <a:gd name="connsiteY4" fmla="*/ 551453 h 1394255"/>
                <a:gd name="connsiteX5" fmla="*/ 429676 w 1251998"/>
                <a:gd name="connsiteY5" fmla="*/ 1362919 h 1394255"/>
                <a:gd name="connsiteX6" fmla="*/ 477678 w 1251998"/>
                <a:gd name="connsiteY6" fmla="*/ 1386348 h 1394255"/>
                <a:gd name="connsiteX7" fmla="*/ 1105706 w 1251998"/>
                <a:gd name="connsiteY7" fmla="*/ 1161195 h 1394255"/>
                <a:gd name="connsiteX8" fmla="*/ 1244570 w 1251998"/>
                <a:gd name="connsiteY8" fmla="*/ 1109764 h 1394255"/>
                <a:gd name="connsiteX9" fmla="*/ 1244570 w 1251998"/>
                <a:gd name="connsiteY9" fmla="*/ 1109764 h 1394255"/>
                <a:gd name="connsiteX10" fmla="*/ 1244570 w 1251998"/>
                <a:gd name="connsiteY10" fmla="*/ 1109764 h 1394255"/>
                <a:gd name="connsiteX11" fmla="*/ 1251999 w 1251998"/>
                <a:gd name="connsiteY11" fmla="*/ 1108050 h 1394255"/>
                <a:gd name="connsiteX12" fmla="*/ 1251999 w 1251998"/>
                <a:gd name="connsiteY12" fmla="*/ 1108050 h 13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998" h="1394255">
                  <a:moveTo>
                    <a:pt x="1251999" y="1108050"/>
                  </a:moveTo>
                  <a:lnTo>
                    <a:pt x="413104" y="0"/>
                  </a:lnTo>
                  <a:cubicBezTo>
                    <a:pt x="296527" y="10858"/>
                    <a:pt x="179379" y="10286"/>
                    <a:pt x="62802" y="16001"/>
                  </a:cubicBezTo>
                  <a:cubicBezTo>
                    <a:pt x="-9201" y="19429"/>
                    <a:pt x="-9201" y="16572"/>
                    <a:pt x="13086" y="84575"/>
                  </a:cubicBezTo>
                  <a:cubicBezTo>
                    <a:pt x="64517" y="240011"/>
                    <a:pt x="115948" y="396018"/>
                    <a:pt x="166807" y="551453"/>
                  </a:cubicBezTo>
                  <a:cubicBezTo>
                    <a:pt x="254811" y="821751"/>
                    <a:pt x="342243" y="1092049"/>
                    <a:pt x="429676" y="1362919"/>
                  </a:cubicBezTo>
                  <a:cubicBezTo>
                    <a:pt x="441677" y="1400063"/>
                    <a:pt x="442248" y="1398920"/>
                    <a:pt x="477678" y="1386348"/>
                  </a:cubicBezTo>
                  <a:cubicBezTo>
                    <a:pt x="686830" y="1311488"/>
                    <a:pt x="896554" y="1237199"/>
                    <a:pt x="1105706" y="1161195"/>
                  </a:cubicBezTo>
                  <a:cubicBezTo>
                    <a:pt x="1151994" y="1144623"/>
                    <a:pt x="1200568" y="1132051"/>
                    <a:pt x="1244570" y="1109764"/>
                  </a:cubicBezTo>
                  <a:lnTo>
                    <a:pt x="1244570" y="1109764"/>
                  </a:lnTo>
                  <a:lnTo>
                    <a:pt x="1244570" y="1109764"/>
                  </a:lnTo>
                  <a:cubicBezTo>
                    <a:pt x="1247427" y="1109764"/>
                    <a:pt x="1249713" y="1108621"/>
                    <a:pt x="1251999" y="1108050"/>
                  </a:cubicBezTo>
                  <a:lnTo>
                    <a:pt x="1251999" y="110805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97">
              <a:extLst>
                <a:ext uri="{FF2B5EF4-FFF2-40B4-BE49-F238E27FC236}">
                  <a16:creationId xmlns:a16="http://schemas.microsoft.com/office/drawing/2014/main" id="{F642BBE9-0DF7-455F-A019-A4D716B2AD1A}"/>
                </a:ext>
              </a:extLst>
            </p:cNvPr>
            <p:cNvSpPr/>
            <p:nvPr/>
          </p:nvSpPr>
          <p:spPr>
            <a:xfrm>
              <a:off x="7409336" y="6400982"/>
              <a:ext cx="1760252" cy="217078"/>
            </a:xfrm>
            <a:custGeom>
              <a:avLst/>
              <a:gdLst>
                <a:gd name="connsiteX0" fmla="*/ 1634963 w 1760252"/>
                <a:gd name="connsiteY0" fmla="*/ 216435 h 217078"/>
                <a:gd name="connsiteX1" fmla="*/ 84035 w 1760252"/>
                <a:gd name="connsiteY1" fmla="*/ 121574 h 217078"/>
                <a:gd name="connsiteX2" fmla="*/ 603 w 1760252"/>
                <a:gd name="connsiteY2" fmla="*/ 29570 h 217078"/>
                <a:gd name="connsiteX3" fmla="*/ 37748 w 1760252"/>
                <a:gd name="connsiteY3" fmla="*/ 997 h 217078"/>
                <a:gd name="connsiteX4" fmla="*/ 1735539 w 1760252"/>
                <a:gd name="connsiteY4" fmla="*/ 162718 h 217078"/>
                <a:gd name="connsiteX5" fmla="*/ 1760111 w 1760252"/>
                <a:gd name="connsiteY5" fmla="*/ 178719 h 217078"/>
                <a:gd name="connsiteX6" fmla="*/ 1737824 w 1760252"/>
                <a:gd name="connsiteY6" fmla="*/ 197577 h 217078"/>
                <a:gd name="connsiteX7" fmla="*/ 1634963 w 1760252"/>
                <a:gd name="connsiteY7" fmla="*/ 216435 h 217078"/>
                <a:gd name="connsiteX8" fmla="*/ 1634963 w 1760252"/>
                <a:gd name="connsiteY8" fmla="*/ 216435 h 2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252" h="217078">
                  <a:moveTo>
                    <a:pt x="1634963" y="216435"/>
                  </a:moveTo>
                  <a:cubicBezTo>
                    <a:pt x="1518386" y="208435"/>
                    <a:pt x="207470" y="130145"/>
                    <a:pt x="84035" y="121574"/>
                  </a:cubicBezTo>
                  <a:cubicBezTo>
                    <a:pt x="30319" y="118145"/>
                    <a:pt x="-5111" y="77572"/>
                    <a:pt x="603" y="29570"/>
                  </a:cubicBezTo>
                  <a:cubicBezTo>
                    <a:pt x="3460" y="7854"/>
                    <a:pt x="13175" y="-3575"/>
                    <a:pt x="37748" y="997"/>
                  </a:cubicBezTo>
                  <a:cubicBezTo>
                    <a:pt x="112608" y="13569"/>
                    <a:pt x="1641820" y="147289"/>
                    <a:pt x="1735539" y="162718"/>
                  </a:cubicBezTo>
                  <a:cubicBezTo>
                    <a:pt x="1746968" y="164433"/>
                    <a:pt x="1758397" y="167290"/>
                    <a:pt x="1760111" y="178719"/>
                  </a:cubicBezTo>
                  <a:cubicBezTo>
                    <a:pt x="1761825" y="192434"/>
                    <a:pt x="1747539" y="194148"/>
                    <a:pt x="1737824" y="197577"/>
                  </a:cubicBezTo>
                  <a:cubicBezTo>
                    <a:pt x="1704109" y="209006"/>
                    <a:pt x="1670964" y="219864"/>
                    <a:pt x="1634963" y="216435"/>
                  </a:cubicBezTo>
                  <a:lnTo>
                    <a:pt x="1634963" y="216435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8">
              <a:extLst>
                <a:ext uri="{FF2B5EF4-FFF2-40B4-BE49-F238E27FC236}">
                  <a16:creationId xmlns:a16="http://schemas.microsoft.com/office/drawing/2014/main" id="{79971584-8C86-45D7-8925-39DF0ECFAB46}"/>
                </a:ext>
              </a:extLst>
            </p:cNvPr>
            <p:cNvSpPr/>
            <p:nvPr/>
          </p:nvSpPr>
          <p:spPr>
            <a:xfrm>
              <a:off x="6952507" y="4726584"/>
              <a:ext cx="531234" cy="1611633"/>
            </a:xfrm>
            <a:custGeom>
              <a:avLst/>
              <a:gdLst>
                <a:gd name="connsiteX0" fmla="*/ 531149 w 531234"/>
                <a:gd name="connsiteY0" fmla="*/ 1599963 h 1611633"/>
                <a:gd name="connsiteX1" fmla="*/ 524291 w 531234"/>
                <a:gd name="connsiteY1" fmla="*/ 1610821 h 1611633"/>
                <a:gd name="connsiteX2" fmla="*/ 511719 w 531234"/>
                <a:gd name="connsiteY2" fmla="*/ 1606249 h 1611633"/>
                <a:gd name="connsiteX3" fmla="*/ 500290 w 531234"/>
                <a:gd name="connsiteY3" fmla="*/ 1573105 h 1611633"/>
                <a:gd name="connsiteX4" fmla="*/ 294567 w 531234"/>
                <a:gd name="connsiteY4" fmla="*/ 933648 h 1611633"/>
                <a:gd name="connsiteX5" fmla="*/ 8840 w 531234"/>
                <a:gd name="connsiteY5" fmla="*/ 36464 h 1611633"/>
                <a:gd name="connsiteX6" fmla="*/ 8268 w 531234"/>
                <a:gd name="connsiteY6" fmla="*/ 1034 h 1611633"/>
                <a:gd name="connsiteX7" fmla="*/ 28269 w 531234"/>
                <a:gd name="connsiteY7" fmla="*/ 29035 h 1611633"/>
                <a:gd name="connsiteX8" fmla="*/ 288281 w 531234"/>
                <a:gd name="connsiteY8" fmla="*/ 843358 h 1611633"/>
                <a:gd name="connsiteX9" fmla="*/ 524863 w 531234"/>
                <a:gd name="connsiteY9" fmla="*/ 1579962 h 1611633"/>
                <a:gd name="connsiteX10" fmla="*/ 531149 w 531234"/>
                <a:gd name="connsiteY10" fmla="*/ 1599963 h 1611633"/>
                <a:gd name="connsiteX11" fmla="*/ 531149 w 531234"/>
                <a:gd name="connsiteY11" fmla="*/ 1599963 h 16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234" h="1611633">
                  <a:moveTo>
                    <a:pt x="531149" y="1599963"/>
                  </a:moveTo>
                  <a:cubicBezTo>
                    <a:pt x="531720" y="1604535"/>
                    <a:pt x="529434" y="1608535"/>
                    <a:pt x="524291" y="1610821"/>
                  </a:cubicBezTo>
                  <a:cubicBezTo>
                    <a:pt x="518577" y="1613107"/>
                    <a:pt x="514005" y="1610249"/>
                    <a:pt x="511719" y="1606249"/>
                  </a:cubicBezTo>
                  <a:cubicBezTo>
                    <a:pt x="507148" y="1595392"/>
                    <a:pt x="503719" y="1584534"/>
                    <a:pt x="500290" y="1573105"/>
                  </a:cubicBezTo>
                  <a:cubicBezTo>
                    <a:pt x="431716" y="1359953"/>
                    <a:pt x="363141" y="1146800"/>
                    <a:pt x="294567" y="933648"/>
                  </a:cubicBezTo>
                  <a:cubicBezTo>
                    <a:pt x="199134" y="634777"/>
                    <a:pt x="103701" y="335335"/>
                    <a:pt x="8840" y="36464"/>
                  </a:cubicBezTo>
                  <a:cubicBezTo>
                    <a:pt x="5411" y="25607"/>
                    <a:pt x="-8876" y="6749"/>
                    <a:pt x="8268" y="1034"/>
                  </a:cubicBezTo>
                  <a:cubicBezTo>
                    <a:pt x="27126" y="-5252"/>
                    <a:pt x="24840" y="18749"/>
                    <a:pt x="28269" y="29035"/>
                  </a:cubicBezTo>
                  <a:cubicBezTo>
                    <a:pt x="115702" y="299905"/>
                    <a:pt x="201420" y="571917"/>
                    <a:pt x="288281" y="843358"/>
                  </a:cubicBezTo>
                  <a:cubicBezTo>
                    <a:pt x="366570" y="1089083"/>
                    <a:pt x="446002" y="1334237"/>
                    <a:pt x="524863" y="1579962"/>
                  </a:cubicBezTo>
                  <a:cubicBezTo>
                    <a:pt x="526577" y="1585677"/>
                    <a:pt x="528292" y="1592535"/>
                    <a:pt x="531149" y="1599963"/>
                  </a:cubicBezTo>
                  <a:lnTo>
                    <a:pt x="531149" y="1599963"/>
                  </a:lnTo>
                  <a:close/>
                </a:path>
              </a:pathLst>
            </a:custGeom>
            <a:solidFill>
              <a:srgbClr val="9090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99">
              <a:extLst>
                <a:ext uri="{FF2B5EF4-FFF2-40B4-BE49-F238E27FC236}">
                  <a16:creationId xmlns:a16="http://schemas.microsoft.com/office/drawing/2014/main" id="{09420CB6-A438-4D93-8E7F-95AFC84BEB6D}"/>
                </a:ext>
              </a:extLst>
            </p:cNvPr>
            <p:cNvSpPr/>
            <p:nvPr/>
          </p:nvSpPr>
          <p:spPr>
            <a:xfrm>
              <a:off x="7729130" y="6057561"/>
              <a:ext cx="662402" cy="280414"/>
            </a:xfrm>
            <a:custGeom>
              <a:avLst/>
              <a:gdLst>
                <a:gd name="connsiteX0" fmla="*/ 13395 w 662402"/>
                <a:gd name="connsiteY0" fmla="*/ 280415 h 280414"/>
                <a:gd name="connsiteX1" fmla="*/ 251 w 662402"/>
                <a:gd name="connsiteY1" fmla="*/ 273557 h 280414"/>
                <a:gd name="connsiteX2" fmla="*/ 11109 w 662402"/>
                <a:gd name="connsiteY2" fmla="*/ 259271 h 280414"/>
                <a:gd name="connsiteX3" fmla="*/ 628280 w 662402"/>
                <a:gd name="connsiteY3" fmla="*/ 10117 h 280414"/>
                <a:gd name="connsiteX4" fmla="*/ 660853 w 662402"/>
                <a:gd name="connsiteY4" fmla="*/ 7260 h 280414"/>
                <a:gd name="connsiteX5" fmla="*/ 636852 w 662402"/>
                <a:gd name="connsiteY5" fmla="*/ 28975 h 280414"/>
                <a:gd name="connsiteX6" fmla="*/ 13395 w 662402"/>
                <a:gd name="connsiteY6" fmla="*/ 280415 h 280414"/>
                <a:gd name="connsiteX7" fmla="*/ 13395 w 662402"/>
                <a:gd name="connsiteY7" fmla="*/ 280415 h 2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402" h="280414">
                  <a:moveTo>
                    <a:pt x="13395" y="280415"/>
                  </a:moveTo>
                  <a:cubicBezTo>
                    <a:pt x="6537" y="280415"/>
                    <a:pt x="1394" y="279844"/>
                    <a:pt x="251" y="273557"/>
                  </a:cubicBezTo>
                  <a:cubicBezTo>
                    <a:pt x="-1463" y="264414"/>
                    <a:pt x="5966" y="261557"/>
                    <a:pt x="11109" y="259271"/>
                  </a:cubicBezTo>
                  <a:cubicBezTo>
                    <a:pt x="48825" y="243270"/>
                    <a:pt x="460272" y="77549"/>
                    <a:pt x="628280" y="10117"/>
                  </a:cubicBezTo>
                  <a:cubicBezTo>
                    <a:pt x="638566" y="6117"/>
                    <a:pt x="653995" y="-8741"/>
                    <a:pt x="660853" y="7260"/>
                  </a:cubicBezTo>
                  <a:cubicBezTo>
                    <a:pt x="668282" y="23832"/>
                    <a:pt x="647138" y="24403"/>
                    <a:pt x="636852" y="28975"/>
                  </a:cubicBezTo>
                  <a:cubicBezTo>
                    <a:pt x="435700" y="111265"/>
                    <a:pt x="18538" y="278701"/>
                    <a:pt x="13395" y="280415"/>
                  </a:cubicBezTo>
                  <a:lnTo>
                    <a:pt x="13395" y="280415"/>
                  </a:lnTo>
                  <a:close/>
                </a:path>
              </a:pathLst>
            </a:custGeom>
            <a:solidFill>
              <a:srgbClr val="908F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00">
              <a:extLst>
                <a:ext uri="{FF2B5EF4-FFF2-40B4-BE49-F238E27FC236}">
                  <a16:creationId xmlns:a16="http://schemas.microsoft.com/office/drawing/2014/main" id="{75988C69-2E4F-46F4-A863-C4C95E11112A}"/>
                </a:ext>
              </a:extLst>
            </p:cNvPr>
            <p:cNvSpPr/>
            <p:nvPr/>
          </p:nvSpPr>
          <p:spPr>
            <a:xfrm>
              <a:off x="7609376" y="6263687"/>
              <a:ext cx="114290" cy="51430"/>
            </a:xfrm>
            <a:custGeom>
              <a:avLst/>
              <a:gdLst>
                <a:gd name="connsiteX0" fmla="*/ 0 w 114290"/>
                <a:gd name="connsiteY0" fmla="*/ 42288 h 51430"/>
                <a:gd name="connsiteX1" fmla="*/ 110862 w 114290"/>
                <a:gd name="connsiteY1" fmla="*/ 0 h 51430"/>
                <a:gd name="connsiteX2" fmla="*/ 114291 w 114290"/>
                <a:gd name="connsiteY2" fmla="*/ 9143 h 51430"/>
                <a:gd name="connsiteX3" fmla="*/ 3429 w 114290"/>
                <a:gd name="connsiteY3" fmla="*/ 51431 h 51430"/>
                <a:gd name="connsiteX4" fmla="*/ 0 w 114290"/>
                <a:gd name="connsiteY4" fmla="*/ 42288 h 51430"/>
                <a:gd name="connsiteX5" fmla="*/ 0 w 114290"/>
                <a:gd name="connsiteY5" fmla="*/ 42288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0" h="51430">
                  <a:moveTo>
                    <a:pt x="0" y="42288"/>
                  </a:moveTo>
                  <a:cubicBezTo>
                    <a:pt x="36573" y="28001"/>
                    <a:pt x="73718" y="14286"/>
                    <a:pt x="110862" y="0"/>
                  </a:cubicBezTo>
                  <a:cubicBezTo>
                    <a:pt x="112005" y="3429"/>
                    <a:pt x="113148" y="6286"/>
                    <a:pt x="114291" y="9143"/>
                  </a:cubicBezTo>
                  <a:cubicBezTo>
                    <a:pt x="77718" y="23429"/>
                    <a:pt x="40573" y="37145"/>
                    <a:pt x="3429" y="51431"/>
                  </a:cubicBezTo>
                  <a:cubicBezTo>
                    <a:pt x="2286" y="48574"/>
                    <a:pt x="1143" y="45145"/>
                    <a:pt x="0" y="42288"/>
                  </a:cubicBezTo>
                  <a:lnTo>
                    <a:pt x="0" y="42288"/>
                  </a:lnTo>
                  <a:close/>
                </a:path>
              </a:pathLst>
            </a:custGeom>
            <a:solidFill>
              <a:srgbClr val="D0D0D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DA8FE0-A148-498D-BA79-AF1DC4C3E0CB}"/>
              </a:ext>
            </a:extLst>
          </p:cNvPr>
          <p:cNvGrpSpPr/>
          <p:nvPr/>
        </p:nvGrpSpPr>
        <p:grpSpPr>
          <a:xfrm>
            <a:off x="3245127" y="2991892"/>
            <a:ext cx="1354484" cy="1923181"/>
            <a:chOff x="4160927" y="2978939"/>
            <a:chExt cx="1013906" cy="1439607"/>
          </a:xfrm>
        </p:grpSpPr>
        <p:grpSp>
          <p:nvGrpSpPr>
            <p:cNvPr id="197" name="Group 33">
              <a:extLst>
                <a:ext uri="{FF2B5EF4-FFF2-40B4-BE49-F238E27FC236}">
                  <a16:creationId xmlns:a16="http://schemas.microsoft.com/office/drawing/2014/main" id="{9B268D6B-EC7A-43CA-B3C0-FCDAFC621F34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98" name="Freeform: Shape 3">
                <a:extLst>
                  <a:ext uri="{FF2B5EF4-FFF2-40B4-BE49-F238E27FC236}">
                    <a16:creationId xmlns:a16="http://schemas.microsoft.com/office/drawing/2014/main" id="{C9DA77DB-FD08-4B15-BF2C-EB63A60EE4FD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4">
                <a:extLst>
                  <a:ext uri="{FF2B5EF4-FFF2-40B4-BE49-F238E27FC236}">
                    <a16:creationId xmlns:a16="http://schemas.microsoft.com/office/drawing/2014/main" id="{47E31A71-8BDD-425F-AB1C-1515E347EBD1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5">
                <a:extLst>
                  <a:ext uri="{FF2B5EF4-FFF2-40B4-BE49-F238E27FC236}">
                    <a16:creationId xmlns:a16="http://schemas.microsoft.com/office/drawing/2014/main" id="{A83F5FC7-853C-4A5B-B17A-746B8D53D779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6">
                <a:extLst>
                  <a:ext uri="{FF2B5EF4-FFF2-40B4-BE49-F238E27FC236}">
                    <a16:creationId xmlns:a16="http://schemas.microsoft.com/office/drawing/2014/main" id="{595FE759-8BB5-42E7-8C40-1F8EA0871DE7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7">
                <a:extLst>
                  <a:ext uri="{FF2B5EF4-FFF2-40B4-BE49-F238E27FC236}">
                    <a16:creationId xmlns:a16="http://schemas.microsoft.com/office/drawing/2014/main" id="{BF02C5BE-EBD4-4594-BBE0-78E6BDA37BF4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8">
                <a:extLst>
                  <a:ext uri="{FF2B5EF4-FFF2-40B4-BE49-F238E27FC236}">
                    <a16:creationId xmlns:a16="http://schemas.microsoft.com/office/drawing/2014/main" id="{79F17269-BD49-420A-B20A-A7BFF99A958F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F038E5-75F8-4154-B8CB-DAFB89065C3E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9E19484-BE82-4F15-89C4-CA10B0A67EF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72CBBBD9-D65A-4485-897E-5F533105EE1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B55C44A5-6E08-4E91-9B02-687C90B392A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EF8433B-05A1-48D5-A1A7-9DFED9CC2C32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F09A81B2-CE12-47BD-BE2E-4ADF9F3E3AAF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A1923760-AE1C-476F-8A30-DB4D12F01AC6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38E85B78-09BF-48CF-B607-54F8C7EF049E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9A18BFCE-BBF8-466E-AD70-BE5B26A9EDCC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8697D730-8584-4431-A77C-077068344F38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사각형: 둥근 모서리 211">
                <a:extLst>
                  <a:ext uri="{FF2B5EF4-FFF2-40B4-BE49-F238E27FC236}">
                    <a16:creationId xmlns:a16="http://schemas.microsoft.com/office/drawing/2014/main" id="{CE8DC21E-E9DD-41D2-8575-C59E7551761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EF7B0EE5-E394-4456-BB96-2E95AA9E431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F083FD00-CF42-4895-B404-DAB5D2450E10}"/>
              </a:ext>
            </a:extLst>
          </p:cNvPr>
          <p:cNvGrpSpPr/>
          <p:nvPr/>
        </p:nvGrpSpPr>
        <p:grpSpPr>
          <a:xfrm>
            <a:off x="1478466" y="2469941"/>
            <a:ext cx="1959619" cy="1180979"/>
            <a:chOff x="3767143" y="2846931"/>
            <a:chExt cx="1053838" cy="635103"/>
          </a:xfrm>
        </p:grpSpPr>
        <p:sp>
          <p:nvSpPr>
            <p:cNvPr id="215" name="Freeform: Shape 27">
              <a:extLst>
                <a:ext uri="{FF2B5EF4-FFF2-40B4-BE49-F238E27FC236}">
                  <a16:creationId xmlns:a16="http://schemas.microsoft.com/office/drawing/2014/main" id="{B4219662-386F-4FA9-B81A-C525B440F3E0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8">
              <a:extLst>
                <a:ext uri="{FF2B5EF4-FFF2-40B4-BE49-F238E27FC236}">
                  <a16:creationId xmlns:a16="http://schemas.microsoft.com/office/drawing/2014/main" id="{9D49AE6F-24DA-4271-9A18-0E3E3CA144F2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9">
              <a:extLst>
                <a:ext uri="{FF2B5EF4-FFF2-40B4-BE49-F238E27FC236}">
                  <a16:creationId xmlns:a16="http://schemas.microsoft.com/office/drawing/2014/main" id="{ACBA7363-D1FB-4BAA-B57A-21519B90B42A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0">
              <a:extLst>
                <a:ext uri="{FF2B5EF4-FFF2-40B4-BE49-F238E27FC236}">
                  <a16:creationId xmlns:a16="http://schemas.microsoft.com/office/drawing/2014/main" id="{EEAEB18F-C046-4A32-9508-CDA0F1805200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31">
              <a:extLst>
                <a:ext uri="{FF2B5EF4-FFF2-40B4-BE49-F238E27FC236}">
                  <a16:creationId xmlns:a16="http://schemas.microsoft.com/office/drawing/2014/main" id="{9AE60E09-282E-47CE-B687-F23DFB149B66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32">
              <a:extLst>
                <a:ext uri="{FF2B5EF4-FFF2-40B4-BE49-F238E27FC236}">
                  <a16:creationId xmlns:a16="http://schemas.microsoft.com/office/drawing/2014/main" id="{77A929B3-89E6-41A8-9535-6339A5B5E6A4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6">
            <a:extLst>
              <a:ext uri="{FF2B5EF4-FFF2-40B4-BE49-F238E27FC236}">
                <a16:creationId xmlns:a16="http://schemas.microsoft.com/office/drawing/2014/main" id="{806D9CC7-F0BD-4681-841D-957A31183293}"/>
              </a:ext>
            </a:extLst>
          </p:cNvPr>
          <p:cNvGrpSpPr/>
          <p:nvPr/>
        </p:nvGrpSpPr>
        <p:grpSpPr>
          <a:xfrm>
            <a:off x="1607414" y="3131011"/>
            <a:ext cx="1914233" cy="1051822"/>
            <a:chOff x="3767143" y="2916389"/>
            <a:chExt cx="1029430" cy="565645"/>
          </a:xfrm>
        </p:grpSpPr>
        <p:sp>
          <p:nvSpPr>
            <p:cNvPr id="222" name="Freeform: Shape 27">
              <a:extLst>
                <a:ext uri="{FF2B5EF4-FFF2-40B4-BE49-F238E27FC236}">
                  <a16:creationId xmlns:a16="http://schemas.microsoft.com/office/drawing/2014/main" id="{0862D385-3D41-434A-936B-1C3CDB36B9E6}"/>
                </a:ext>
              </a:extLst>
            </p:cNvPr>
            <p:cNvSpPr/>
            <p:nvPr/>
          </p:nvSpPr>
          <p:spPr>
            <a:xfrm>
              <a:off x="3813737" y="2969274"/>
              <a:ext cx="942959" cy="464494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04310 w 967795"/>
                <a:gd name="connsiteY3" fmla="*/ 230656 h 543968"/>
                <a:gd name="connsiteX4" fmla="*/ 967795 w 967795"/>
                <a:gd name="connsiteY4" fmla="*/ 0 h 543968"/>
                <a:gd name="connsiteX0" fmla="*/ 0 w 942959"/>
                <a:gd name="connsiteY0" fmla="*/ 464494 h 464494"/>
                <a:gd name="connsiteX1" fmla="*/ 195274 w 942959"/>
                <a:gd name="connsiteY1" fmla="*/ 248507 h 464494"/>
                <a:gd name="connsiteX2" fmla="*/ 480336 w 942959"/>
                <a:gd name="connsiteY2" fmla="*/ 261770 h 464494"/>
                <a:gd name="connsiteX3" fmla="*/ 704310 w 942959"/>
                <a:gd name="connsiteY3" fmla="*/ 151182 h 464494"/>
                <a:gd name="connsiteX4" fmla="*/ 942959 w 942959"/>
                <a:gd name="connsiteY4" fmla="*/ 0 h 46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59" h="464494">
                  <a:moveTo>
                    <a:pt x="0" y="464494"/>
                  </a:moveTo>
                  <a:lnTo>
                    <a:pt x="195274" y="248507"/>
                  </a:lnTo>
                  <a:lnTo>
                    <a:pt x="480336" y="261770"/>
                  </a:lnTo>
                  <a:lnTo>
                    <a:pt x="704310" y="151182"/>
                  </a:lnTo>
                  <a:lnTo>
                    <a:pt x="942959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8">
              <a:extLst>
                <a:ext uri="{FF2B5EF4-FFF2-40B4-BE49-F238E27FC236}">
                  <a16:creationId xmlns:a16="http://schemas.microsoft.com/office/drawing/2014/main" id="{A04C2BAC-0315-47B5-9B51-05BD6A732547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9">
              <a:extLst>
                <a:ext uri="{FF2B5EF4-FFF2-40B4-BE49-F238E27FC236}">
                  <a16:creationId xmlns:a16="http://schemas.microsoft.com/office/drawing/2014/main" id="{4F49C78F-A83D-4202-861E-F83F9C66F1D8}"/>
                </a:ext>
              </a:extLst>
            </p:cNvPr>
            <p:cNvSpPr/>
            <p:nvPr/>
          </p:nvSpPr>
          <p:spPr>
            <a:xfrm>
              <a:off x="3955029" y="3180022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30">
              <a:extLst>
                <a:ext uri="{FF2B5EF4-FFF2-40B4-BE49-F238E27FC236}">
                  <a16:creationId xmlns:a16="http://schemas.microsoft.com/office/drawing/2014/main" id="{7B757BDA-5F08-4EBD-9B39-DCA7A9EDB529}"/>
                </a:ext>
              </a:extLst>
            </p:cNvPr>
            <p:cNvSpPr/>
            <p:nvPr/>
          </p:nvSpPr>
          <p:spPr>
            <a:xfrm>
              <a:off x="4238282" y="31784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31">
              <a:extLst>
                <a:ext uri="{FF2B5EF4-FFF2-40B4-BE49-F238E27FC236}">
                  <a16:creationId xmlns:a16="http://schemas.microsoft.com/office/drawing/2014/main" id="{7924A3E9-C6CD-4468-9703-4F55CC1780DE}"/>
                </a:ext>
              </a:extLst>
            </p:cNvPr>
            <p:cNvSpPr/>
            <p:nvPr/>
          </p:nvSpPr>
          <p:spPr>
            <a:xfrm>
              <a:off x="4458316" y="30646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32">
              <a:extLst>
                <a:ext uri="{FF2B5EF4-FFF2-40B4-BE49-F238E27FC236}">
                  <a16:creationId xmlns:a16="http://schemas.microsoft.com/office/drawing/2014/main" id="{9F230448-3710-44AB-8CDC-BB937753F968}"/>
                </a:ext>
              </a:extLst>
            </p:cNvPr>
            <p:cNvSpPr/>
            <p:nvPr/>
          </p:nvSpPr>
          <p:spPr>
            <a:xfrm>
              <a:off x="4704027" y="2916389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4992-6E41-42BF-A70C-991E04BF51B4}"/>
              </a:ext>
            </a:extLst>
          </p:cNvPr>
          <p:cNvSpPr txBox="1"/>
          <p:nvPr/>
        </p:nvSpPr>
        <p:spPr>
          <a:xfrm>
            <a:off x="8416781" y="3820901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66961-EC63-42E4-AA08-A38E6415A1CD}"/>
              </a:ext>
            </a:extLst>
          </p:cNvPr>
          <p:cNvSpPr txBox="1"/>
          <p:nvPr/>
        </p:nvSpPr>
        <p:spPr>
          <a:xfrm>
            <a:off x="8416781" y="4519308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A6ECD-212C-4D25-B726-38A2DA0DAF60}"/>
              </a:ext>
            </a:extLst>
          </p:cNvPr>
          <p:cNvSpPr txBox="1"/>
          <p:nvPr/>
        </p:nvSpPr>
        <p:spPr>
          <a:xfrm>
            <a:off x="8416781" y="5217715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97C-BF71-4DE1-A2D4-D0D5C2B6B124}"/>
              </a:ext>
            </a:extLst>
          </p:cNvPr>
          <p:cNvSpPr txBox="1"/>
          <p:nvPr/>
        </p:nvSpPr>
        <p:spPr>
          <a:xfrm>
            <a:off x="8416781" y="5916123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E518B-AEBE-4CF8-9CCF-627AD4E41B64}"/>
              </a:ext>
            </a:extLst>
          </p:cNvPr>
          <p:cNvSpPr txBox="1"/>
          <p:nvPr/>
        </p:nvSpPr>
        <p:spPr>
          <a:xfrm>
            <a:off x="7690362" y="363192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We Create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Quality Professional </a:t>
            </a:r>
          </a:p>
          <a:p>
            <a:r>
              <a:rPr lang="en-US" altLang="ko-KR" sz="3600" dirty="0">
                <a:solidFill>
                  <a:schemeClr val="accent3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B0F731D-8860-492A-BD53-71FB827E4B83}"/>
              </a:ext>
            </a:extLst>
          </p:cNvPr>
          <p:cNvSpPr/>
          <p:nvPr/>
        </p:nvSpPr>
        <p:spPr>
          <a:xfrm>
            <a:off x="6007522" y="2281862"/>
            <a:ext cx="1983430" cy="3157479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33309487-0E28-4318-8D41-B9CB9A5E5EF6}"/>
              </a:ext>
            </a:extLst>
          </p:cNvPr>
          <p:cNvSpPr/>
          <p:nvPr/>
        </p:nvSpPr>
        <p:spPr>
          <a:xfrm>
            <a:off x="4201049" y="2329579"/>
            <a:ext cx="1764038" cy="31456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2FF40577-06E8-4139-AB1A-409281256386}"/>
              </a:ext>
            </a:extLst>
          </p:cNvPr>
          <p:cNvSpPr/>
          <p:nvPr/>
        </p:nvSpPr>
        <p:spPr>
          <a:xfrm>
            <a:off x="73109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1F44-5671-4E6C-8023-A58BCF9DCEB8}"/>
              </a:ext>
            </a:extLst>
          </p:cNvPr>
          <p:cNvSpPr txBox="1"/>
          <p:nvPr/>
        </p:nvSpPr>
        <p:spPr>
          <a:xfrm>
            <a:off x="1345989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ound Same Side Corner Rectangle 11">
            <a:extLst>
              <a:ext uri="{FF2B5EF4-FFF2-40B4-BE49-F238E27FC236}">
                <a16:creationId xmlns:a16="http://schemas.microsoft.com/office/drawing/2014/main" id="{F18954F5-7F23-4F23-9989-4D1496661A98}"/>
              </a:ext>
            </a:extLst>
          </p:cNvPr>
          <p:cNvSpPr>
            <a:spLocks noChangeAspect="1"/>
          </p:cNvSpPr>
          <p:nvPr/>
        </p:nvSpPr>
        <p:spPr>
          <a:xfrm rot="9900000">
            <a:off x="856552" y="3269128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CE23F2A5-AF7C-42C9-89A9-460BD722E94E}"/>
              </a:ext>
            </a:extLst>
          </p:cNvPr>
          <p:cNvSpPr/>
          <p:nvPr/>
        </p:nvSpPr>
        <p:spPr>
          <a:xfrm>
            <a:off x="73109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940D-EC31-4B0F-B9C0-DE64EF9AE0D3}"/>
              </a:ext>
            </a:extLst>
          </p:cNvPr>
          <p:cNvSpPr txBox="1"/>
          <p:nvPr/>
        </p:nvSpPr>
        <p:spPr>
          <a:xfrm>
            <a:off x="1345989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BE2A5272-DCCA-4853-BFBE-09B728CFDE59}"/>
              </a:ext>
            </a:extLst>
          </p:cNvPr>
          <p:cNvSpPr/>
          <p:nvPr/>
        </p:nvSpPr>
        <p:spPr>
          <a:xfrm>
            <a:off x="851977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AA0CE15-5EDF-411C-BF77-9D8C05F0D33F}"/>
              </a:ext>
            </a:extLst>
          </p:cNvPr>
          <p:cNvSpPr/>
          <p:nvPr/>
        </p:nvSpPr>
        <p:spPr>
          <a:xfrm>
            <a:off x="73109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10917-248B-488E-BE2B-CF887ABEA291}"/>
              </a:ext>
            </a:extLst>
          </p:cNvPr>
          <p:cNvSpPr txBox="1"/>
          <p:nvPr/>
        </p:nvSpPr>
        <p:spPr>
          <a:xfrm>
            <a:off x="1345989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4BE7ABD-202C-41E1-B82F-D4A17A6A69AB}"/>
              </a:ext>
            </a:extLst>
          </p:cNvPr>
          <p:cNvSpPr/>
          <p:nvPr/>
        </p:nvSpPr>
        <p:spPr>
          <a:xfrm>
            <a:off x="827901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760F785F-05E4-48F5-8CCF-9D0EBFFCE3E5}"/>
              </a:ext>
            </a:extLst>
          </p:cNvPr>
          <p:cNvSpPr/>
          <p:nvPr/>
        </p:nvSpPr>
        <p:spPr>
          <a:xfrm>
            <a:off x="73109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36313-1C3D-4755-89CB-C42C3CD0D2D0}"/>
              </a:ext>
            </a:extLst>
          </p:cNvPr>
          <p:cNvSpPr txBox="1"/>
          <p:nvPr/>
        </p:nvSpPr>
        <p:spPr>
          <a:xfrm>
            <a:off x="1345989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EAA46996-9F7A-44DF-AB7B-38B005343FCF}"/>
              </a:ext>
            </a:extLst>
          </p:cNvPr>
          <p:cNvSpPr>
            <a:spLocks noChangeAspect="1"/>
          </p:cNvSpPr>
          <p:nvPr/>
        </p:nvSpPr>
        <p:spPr>
          <a:xfrm>
            <a:off x="834224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37">
            <a:extLst>
              <a:ext uri="{FF2B5EF4-FFF2-40B4-BE49-F238E27FC236}">
                <a16:creationId xmlns:a16="http://schemas.microsoft.com/office/drawing/2014/main" id="{84A9D32C-FA02-474B-8C5B-209266AC3032}"/>
              </a:ext>
            </a:extLst>
          </p:cNvPr>
          <p:cNvSpPr/>
          <p:nvPr/>
        </p:nvSpPr>
        <p:spPr>
          <a:xfrm>
            <a:off x="1095033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EE0C3-92D9-4EB8-AA20-81063B5E1551}"/>
              </a:ext>
            </a:extLst>
          </p:cNvPr>
          <p:cNvSpPr txBox="1"/>
          <p:nvPr/>
        </p:nvSpPr>
        <p:spPr>
          <a:xfrm flipH="1">
            <a:off x="8110594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CB8F994A-C2FC-4669-9E7E-A6CC32EB4C34}"/>
              </a:ext>
            </a:extLst>
          </p:cNvPr>
          <p:cNvSpPr>
            <a:spLocks noChangeAspect="1"/>
          </p:cNvSpPr>
          <p:nvPr/>
        </p:nvSpPr>
        <p:spPr>
          <a:xfrm rot="9900000">
            <a:off x="11076717" y="3269127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Oval 34">
            <a:extLst>
              <a:ext uri="{FF2B5EF4-FFF2-40B4-BE49-F238E27FC236}">
                <a16:creationId xmlns:a16="http://schemas.microsoft.com/office/drawing/2014/main" id="{7132C7B4-E615-44A0-987F-2F98EDA827A9}"/>
              </a:ext>
            </a:extLst>
          </p:cNvPr>
          <p:cNvSpPr/>
          <p:nvPr/>
        </p:nvSpPr>
        <p:spPr>
          <a:xfrm flipH="1">
            <a:off x="1095033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60476-B65D-425A-82AC-723D07953CB7}"/>
              </a:ext>
            </a:extLst>
          </p:cNvPr>
          <p:cNvSpPr txBox="1"/>
          <p:nvPr/>
        </p:nvSpPr>
        <p:spPr>
          <a:xfrm flipH="1">
            <a:off x="8110594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3CA94FAC-9F1A-4556-82B4-3543E568C534}"/>
              </a:ext>
            </a:extLst>
          </p:cNvPr>
          <p:cNvSpPr/>
          <p:nvPr/>
        </p:nvSpPr>
        <p:spPr>
          <a:xfrm>
            <a:off x="11061443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F556C61B-63C2-4C16-9EF0-E0B328E453E2}"/>
              </a:ext>
            </a:extLst>
          </p:cNvPr>
          <p:cNvSpPr/>
          <p:nvPr/>
        </p:nvSpPr>
        <p:spPr>
          <a:xfrm flipH="1">
            <a:off x="1095033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0CC1-D453-4B15-B7D0-F754B64F79EB}"/>
              </a:ext>
            </a:extLst>
          </p:cNvPr>
          <p:cNvSpPr txBox="1"/>
          <p:nvPr/>
        </p:nvSpPr>
        <p:spPr>
          <a:xfrm flipH="1">
            <a:off x="8110594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221591A-23D3-4A7F-B145-1DA3081E5805}"/>
              </a:ext>
            </a:extLst>
          </p:cNvPr>
          <p:cNvSpPr/>
          <p:nvPr/>
        </p:nvSpPr>
        <p:spPr>
          <a:xfrm>
            <a:off x="11047139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A51BC84D-1179-4A21-B55D-33438C7486D9}"/>
              </a:ext>
            </a:extLst>
          </p:cNvPr>
          <p:cNvSpPr/>
          <p:nvPr/>
        </p:nvSpPr>
        <p:spPr>
          <a:xfrm flipH="1">
            <a:off x="1095033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73387-3182-4F80-9E01-2CB84352AEA2}"/>
              </a:ext>
            </a:extLst>
          </p:cNvPr>
          <p:cNvSpPr txBox="1"/>
          <p:nvPr/>
        </p:nvSpPr>
        <p:spPr>
          <a:xfrm flipH="1">
            <a:off x="8110594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4702F7A6-5BB7-4F65-8117-FFFEDFBA1922}"/>
              </a:ext>
            </a:extLst>
          </p:cNvPr>
          <p:cNvSpPr>
            <a:spLocks noChangeAspect="1"/>
          </p:cNvSpPr>
          <p:nvPr/>
        </p:nvSpPr>
        <p:spPr>
          <a:xfrm>
            <a:off x="11050638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EB9EA-9971-4A75-91F1-FE035B96E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01608"/>
              </p:ext>
            </p:extLst>
          </p:nvPr>
        </p:nvGraphicFramePr>
        <p:xfrm>
          <a:off x="942740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50A8F5-960D-42E8-8C10-14099EC59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84163"/>
              </p:ext>
            </p:extLst>
          </p:nvPr>
        </p:nvGraphicFramePr>
        <p:xfrm>
          <a:off x="3659752" y="1821483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D34AD4-2C40-4151-9E2D-05BF5633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30990"/>
              </p:ext>
            </p:extLst>
          </p:nvPr>
        </p:nvGraphicFramePr>
        <p:xfrm>
          <a:off x="636149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223673-AB4A-4A1C-9285-E5188DC3C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18785"/>
              </p:ext>
            </p:extLst>
          </p:nvPr>
        </p:nvGraphicFramePr>
        <p:xfrm>
          <a:off x="9078501" y="1821482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B3AC4-EEAD-498F-B0BA-E2EB69AC84C7}"/>
              </a:ext>
            </a:extLst>
          </p:cNvPr>
          <p:cNvGrpSpPr/>
          <p:nvPr/>
        </p:nvGrpSpPr>
        <p:grpSpPr>
          <a:xfrm>
            <a:off x="1226986" y="5361203"/>
            <a:ext cx="9755761" cy="360040"/>
            <a:chOff x="1226986" y="5361203"/>
            <a:chExt cx="9755761" cy="3600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17228B-ED78-4ECD-B99C-20BDFE74EAD6}"/>
                </a:ext>
              </a:extLst>
            </p:cNvPr>
            <p:cNvGrpSpPr/>
            <p:nvPr/>
          </p:nvGrpSpPr>
          <p:grpSpPr>
            <a:xfrm>
              <a:off x="1226986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28F569-9BE5-4C62-AC90-B924C0F3CF87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95CAD9-EFEF-40DD-8E68-5CC9E332C3FF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290DC3-6790-447C-8BF1-C186524AD082}"/>
                </a:ext>
              </a:extLst>
            </p:cNvPr>
            <p:cNvGrpSpPr/>
            <p:nvPr/>
          </p:nvGrpSpPr>
          <p:grpSpPr>
            <a:xfrm>
              <a:off x="3936361" y="5361203"/>
              <a:ext cx="1620000" cy="360040"/>
              <a:chOff x="2627784" y="3579862"/>
              <a:chExt cx="1788280" cy="36004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0755BF2-4336-4792-9DF0-0078F1606A58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9FE71E-CB53-4BD3-A39E-19FC536C19DB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1C2D6F-AC14-4AC4-84F8-6208532AFD50}"/>
                </a:ext>
              </a:extLst>
            </p:cNvPr>
            <p:cNvGrpSpPr/>
            <p:nvPr/>
          </p:nvGrpSpPr>
          <p:grpSpPr>
            <a:xfrm>
              <a:off x="664573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89738D0-E700-4B90-AEC4-1ECFC4834906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45D714-FAAB-4058-9113-732349D50CE4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46A246-2D93-4B7E-A777-763F7EFB1C2E}"/>
                </a:ext>
              </a:extLst>
            </p:cNvPr>
            <p:cNvGrpSpPr/>
            <p:nvPr/>
          </p:nvGrpSpPr>
          <p:grpSpPr>
            <a:xfrm>
              <a:off x="9362747" y="5361203"/>
              <a:ext cx="1620000" cy="360040"/>
              <a:chOff x="2627784" y="3579862"/>
              <a:chExt cx="1788280" cy="360040"/>
            </a:xfrm>
            <a:solidFill>
              <a:srgbClr val="FD2906"/>
            </a:solidFill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939DCF6-A0F6-44BD-86BA-0C10A7A784FA}"/>
                  </a:ext>
                </a:extLst>
              </p:cNvPr>
              <p:cNvSpPr/>
              <p:nvPr/>
            </p:nvSpPr>
            <p:spPr>
              <a:xfrm>
                <a:off x="2627784" y="3579862"/>
                <a:ext cx="178828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2BB343-2F2C-40A2-BDF2-FFC71AE3A051}"/>
                  </a:ext>
                </a:extLst>
              </p:cNvPr>
              <p:cNvSpPr txBox="1"/>
              <p:nvPr/>
            </p:nvSpPr>
            <p:spPr>
              <a:xfrm>
                <a:off x="2828522" y="3605993"/>
                <a:ext cx="138680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Text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7E14DB8E-48B3-437A-A25C-FA0529441C1F}"/>
              </a:ext>
            </a:extLst>
          </p:cNvPr>
          <p:cNvSpPr/>
          <p:nvPr/>
        </p:nvSpPr>
        <p:spPr>
          <a:xfrm>
            <a:off x="9966663" y="206407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05D538AC-0DD5-4AD9-B6C0-6A1DBC82D234}"/>
              </a:ext>
            </a:extLst>
          </p:cNvPr>
          <p:cNvSpPr/>
          <p:nvPr/>
        </p:nvSpPr>
        <p:spPr>
          <a:xfrm rot="2700000">
            <a:off x="4635358" y="1969454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id="{EEB1EFC0-74A0-4BE2-B155-445C98B90A60}"/>
              </a:ext>
            </a:extLst>
          </p:cNvPr>
          <p:cNvSpPr>
            <a:spLocks noChangeAspect="1"/>
          </p:cNvSpPr>
          <p:nvPr/>
        </p:nvSpPr>
        <p:spPr>
          <a:xfrm>
            <a:off x="1819792" y="2100724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2F26C9BB-E870-46DE-A8E1-A3BC96887239}"/>
              </a:ext>
            </a:extLst>
          </p:cNvPr>
          <p:cNvSpPr/>
          <p:nvPr/>
        </p:nvSpPr>
        <p:spPr>
          <a:xfrm>
            <a:off x="7264344" y="204521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13EA4C-9A45-4D55-9C60-B28145AACE74}"/>
              </a:ext>
            </a:extLst>
          </p:cNvPr>
          <p:cNvSpPr txBox="1">
            <a:spLocks/>
          </p:cNvSpPr>
          <p:nvPr/>
        </p:nvSpPr>
        <p:spPr>
          <a:xfrm>
            <a:off x="4871633" y="835560"/>
            <a:ext cx="6265912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EB21E-AA4F-4B22-B5A4-E7F359873656}"/>
              </a:ext>
            </a:extLst>
          </p:cNvPr>
          <p:cNvSpPr txBox="1"/>
          <p:nvPr/>
        </p:nvSpPr>
        <p:spPr>
          <a:xfrm>
            <a:off x="8113393" y="2459504"/>
            <a:ext cx="294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FDE8D-ABDE-46C8-B9C4-86911CEA4776}"/>
              </a:ext>
            </a:extLst>
          </p:cNvPr>
          <p:cNvSpPr txBox="1"/>
          <p:nvPr/>
        </p:nvSpPr>
        <p:spPr>
          <a:xfrm>
            <a:off x="9027269" y="5697181"/>
            <a:ext cx="2383557" cy="35625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Quality Professional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17E36-D610-46CF-A6E4-56B102BC5202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150A6-76D7-470F-B6DB-C2DCF49871E9}"/>
              </a:ext>
            </a:extLst>
          </p:cNvPr>
          <p:cNvSpPr txBox="1"/>
          <p:nvPr/>
        </p:nvSpPr>
        <p:spPr>
          <a:xfrm>
            <a:off x="4871633" y="2090172"/>
            <a:ext cx="2219831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for </a:t>
            </a:r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your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16DB05D-617D-4000-A9FD-30182DA1D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9B4034-27CB-45FA-9D43-1BB16F878CB0}"/>
              </a:ext>
            </a:extLst>
          </p:cNvPr>
          <p:cNvGrpSpPr/>
          <p:nvPr/>
        </p:nvGrpSpPr>
        <p:grpSpPr>
          <a:xfrm rot="5400000">
            <a:off x="4669517" y="2738185"/>
            <a:ext cx="2851220" cy="2383831"/>
            <a:chOff x="3149505" y="2815122"/>
            <a:chExt cx="2439507" cy="2039609"/>
          </a:xfrm>
        </p:grpSpPr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B0629219-A4AB-44A5-BB49-7A52C3EE573F}"/>
                </a:ext>
              </a:extLst>
            </p:cNvPr>
            <p:cNvSpPr/>
            <p:nvPr/>
          </p:nvSpPr>
          <p:spPr>
            <a:xfrm rot="10800000">
              <a:off x="3149505" y="3581684"/>
              <a:ext cx="1702383" cy="1273047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73DEDC36-83E1-4B60-B927-BFC7A8C3D5D7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DF153E-0FA9-44B8-99B9-4CD421047B00}"/>
              </a:ext>
            </a:extLst>
          </p:cNvPr>
          <p:cNvSpPr txBox="1"/>
          <p:nvPr/>
        </p:nvSpPr>
        <p:spPr>
          <a:xfrm>
            <a:off x="5229210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7812E-1E82-48EC-9C72-8BC97242E1E4}"/>
              </a:ext>
            </a:extLst>
          </p:cNvPr>
          <p:cNvSpPr txBox="1"/>
          <p:nvPr/>
        </p:nvSpPr>
        <p:spPr>
          <a:xfrm>
            <a:off x="6122376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Donut 8">
            <a:extLst>
              <a:ext uri="{FF2B5EF4-FFF2-40B4-BE49-F238E27FC236}">
                <a16:creationId xmlns:a16="http://schemas.microsoft.com/office/drawing/2014/main" id="{1BB6EBE8-C598-4B3C-82AC-C194FB52B82B}"/>
              </a:ext>
            </a:extLst>
          </p:cNvPr>
          <p:cNvSpPr/>
          <p:nvPr/>
        </p:nvSpPr>
        <p:spPr>
          <a:xfrm>
            <a:off x="6372385" y="4427284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91A8EB45-B2A0-4F24-9BF9-E401CD021AD2}"/>
              </a:ext>
            </a:extLst>
          </p:cNvPr>
          <p:cNvSpPr/>
          <p:nvPr/>
        </p:nvSpPr>
        <p:spPr>
          <a:xfrm>
            <a:off x="5455361" y="2995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CEA5023-B708-4EC7-AC08-AC5982637A31}"/>
              </a:ext>
            </a:extLst>
          </p:cNvPr>
          <p:cNvSpPr/>
          <p:nvPr/>
        </p:nvSpPr>
        <p:spPr>
          <a:xfrm rot="10800000">
            <a:off x="4155062" y="197770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Block Arc 32">
            <a:extLst>
              <a:ext uri="{FF2B5EF4-FFF2-40B4-BE49-F238E27FC236}">
                <a16:creationId xmlns:a16="http://schemas.microsoft.com/office/drawing/2014/main" id="{DF6A2E92-CC3D-447A-A929-DC14A8C04BBB}"/>
              </a:ext>
            </a:extLst>
          </p:cNvPr>
          <p:cNvSpPr/>
          <p:nvPr/>
        </p:nvSpPr>
        <p:spPr>
          <a:xfrm>
            <a:off x="4155062" y="197770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12" name="Group 38">
            <a:extLst>
              <a:ext uri="{FF2B5EF4-FFF2-40B4-BE49-F238E27FC236}">
                <a16:creationId xmlns:a16="http://schemas.microsoft.com/office/drawing/2014/main" id="{D80791C8-BB48-4434-A4A0-C3790B8AFAB3}"/>
              </a:ext>
            </a:extLst>
          </p:cNvPr>
          <p:cNvGrpSpPr/>
          <p:nvPr/>
        </p:nvGrpSpPr>
        <p:grpSpPr>
          <a:xfrm>
            <a:off x="4274527" y="2098230"/>
            <a:ext cx="3637583" cy="1024631"/>
            <a:chOff x="4274527" y="2098230"/>
            <a:chExt cx="3637583" cy="1024631"/>
          </a:xfrm>
        </p:grpSpPr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F7429AC-72CE-40EA-A708-3FD4C7C16E28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EDB869C-46B5-47F2-BF58-4F5D889E69E3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461E96F3-E74E-4278-B05E-6A748FF8A708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0D5EFFE-BDF0-48A8-B09E-F621FE13DBAA}"/>
                </a:ext>
              </a:extLst>
            </p:cNvPr>
            <p:cNvSpPr/>
            <p:nvPr/>
          </p:nvSpPr>
          <p:spPr>
            <a:xfrm>
              <a:off x="6835488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560E7E2F-534F-4180-956E-D9897900E9CD}"/>
              </a:ext>
            </a:extLst>
          </p:cNvPr>
          <p:cNvGrpSpPr/>
          <p:nvPr/>
        </p:nvGrpSpPr>
        <p:grpSpPr>
          <a:xfrm flipV="1">
            <a:off x="4274527" y="4745076"/>
            <a:ext cx="3637583" cy="1024631"/>
            <a:chOff x="4274527" y="2098230"/>
            <a:chExt cx="3637583" cy="1024631"/>
          </a:xfrm>
          <a:solidFill>
            <a:schemeClr val="accent1"/>
          </a:solidFill>
        </p:grpSpPr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E0FA5224-E024-4454-98B6-B8445F4F57DF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18236BA2-B962-49DC-A098-E4C74AE15030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A340F879-F46E-4198-BF2A-621C339B1824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28812C63-2D89-4F86-82F4-3658DC685410}"/>
                </a:ext>
              </a:extLst>
            </p:cNvPr>
            <p:cNvSpPr/>
            <p:nvPr/>
          </p:nvSpPr>
          <p:spPr>
            <a:xfrm>
              <a:off x="6835488" y="2110255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49">
            <a:extLst>
              <a:ext uri="{FF2B5EF4-FFF2-40B4-BE49-F238E27FC236}">
                <a16:creationId xmlns:a16="http://schemas.microsoft.com/office/drawing/2014/main" id="{AAF804F6-5E7B-4E77-BABF-503B96A932DB}"/>
              </a:ext>
            </a:extLst>
          </p:cNvPr>
          <p:cNvGrpSpPr/>
          <p:nvPr/>
        </p:nvGrpSpPr>
        <p:grpSpPr>
          <a:xfrm>
            <a:off x="669879" y="2647438"/>
            <a:ext cx="3016871" cy="678649"/>
            <a:chOff x="993672" y="3698889"/>
            <a:chExt cx="1998939" cy="6786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C892CD-229F-49F6-9E1C-3372B2015E98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70C35-D338-461B-A75A-E53ADAD1FEC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2">
            <a:extLst>
              <a:ext uri="{FF2B5EF4-FFF2-40B4-BE49-F238E27FC236}">
                <a16:creationId xmlns:a16="http://schemas.microsoft.com/office/drawing/2014/main" id="{810DE6A6-9690-468F-8056-68AD9E71E832}"/>
              </a:ext>
            </a:extLst>
          </p:cNvPr>
          <p:cNvGrpSpPr/>
          <p:nvPr/>
        </p:nvGrpSpPr>
        <p:grpSpPr>
          <a:xfrm>
            <a:off x="8505251" y="2651655"/>
            <a:ext cx="3016871" cy="678649"/>
            <a:chOff x="993672" y="3698889"/>
            <a:chExt cx="1998939" cy="6786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69AF-B884-4948-9E1E-81158B0FDDA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A31091-09DC-4BF7-AC0F-8DA59D05AB9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4">
            <a:extLst>
              <a:ext uri="{FF2B5EF4-FFF2-40B4-BE49-F238E27FC236}">
                <a16:creationId xmlns:a16="http://schemas.microsoft.com/office/drawing/2014/main" id="{EB04C5CF-A7C1-4074-BD55-0428115BDCF1}"/>
              </a:ext>
            </a:extLst>
          </p:cNvPr>
          <p:cNvGrpSpPr/>
          <p:nvPr/>
        </p:nvGrpSpPr>
        <p:grpSpPr>
          <a:xfrm>
            <a:off x="669879" y="4527563"/>
            <a:ext cx="3016871" cy="678649"/>
            <a:chOff x="993672" y="3698889"/>
            <a:chExt cx="1998939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7B8A12-096D-4C48-8217-4AF871ED30A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F83D2-3522-4001-BDA8-80427D951D0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C3B51DD2-190C-4A8A-8795-B7F76B4355EA}"/>
              </a:ext>
            </a:extLst>
          </p:cNvPr>
          <p:cNvGrpSpPr/>
          <p:nvPr/>
        </p:nvGrpSpPr>
        <p:grpSpPr>
          <a:xfrm>
            <a:off x="8505251" y="4531780"/>
            <a:ext cx="3016871" cy="678649"/>
            <a:chOff x="993672" y="3698889"/>
            <a:chExt cx="1998939" cy="6786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4A019-C54A-459F-B488-2D81EF0CBDC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EA084B-C942-466C-8FCD-923300E8494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55">
            <a:extLst>
              <a:ext uri="{FF2B5EF4-FFF2-40B4-BE49-F238E27FC236}">
                <a16:creationId xmlns:a16="http://schemas.microsoft.com/office/drawing/2014/main" id="{74277A7F-4F34-4613-8E71-0205D595199D}"/>
              </a:ext>
            </a:extLst>
          </p:cNvPr>
          <p:cNvGrpSpPr/>
          <p:nvPr/>
        </p:nvGrpSpPr>
        <p:grpSpPr>
          <a:xfrm>
            <a:off x="1469943" y="1665470"/>
            <a:ext cx="3016871" cy="678649"/>
            <a:chOff x="993672" y="3698889"/>
            <a:chExt cx="1998939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9C1073-3E04-4655-B746-96F9D33FA4D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5AC6F-9D6F-4FBC-A537-DD66548F98A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58">
            <a:extLst>
              <a:ext uri="{FF2B5EF4-FFF2-40B4-BE49-F238E27FC236}">
                <a16:creationId xmlns:a16="http://schemas.microsoft.com/office/drawing/2014/main" id="{CDD813E0-4178-48E7-BD94-7C5337385AE6}"/>
              </a:ext>
            </a:extLst>
          </p:cNvPr>
          <p:cNvGrpSpPr/>
          <p:nvPr/>
        </p:nvGrpSpPr>
        <p:grpSpPr>
          <a:xfrm>
            <a:off x="7705187" y="1723833"/>
            <a:ext cx="3016871" cy="678649"/>
            <a:chOff x="993672" y="3698889"/>
            <a:chExt cx="1998939" cy="6786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27B182-F0E8-4FEF-BF97-7E7E27528C5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2A99CE-9F94-4FF0-8235-54752A26EBD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AA1E928C-FB53-44D4-8C6C-D7143DAD6BB6}"/>
              </a:ext>
            </a:extLst>
          </p:cNvPr>
          <p:cNvGrpSpPr/>
          <p:nvPr/>
        </p:nvGrpSpPr>
        <p:grpSpPr>
          <a:xfrm>
            <a:off x="1469943" y="5454299"/>
            <a:ext cx="3016871" cy="678649"/>
            <a:chOff x="993672" y="3698889"/>
            <a:chExt cx="1998939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7CEAB1-8032-4680-B485-F63207FE7F5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AAC913-4EDE-4B1B-9326-C5159C3906D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72">
            <a:extLst>
              <a:ext uri="{FF2B5EF4-FFF2-40B4-BE49-F238E27FC236}">
                <a16:creationId xmlns:a16="http://schemas.microsoft.com/office/drawing/2014/main" id="{9CED5F47-E184-469E-ACD3-BC021FE8150C}"/>
              </a:ext>
            </a:extLst>
          </p:cNvPr>
          <p:cNvGrpSpPr/>
          <p:nvPr/>
        </p:nvGrpSpPr>
        <p:grpSpPr>
          <a:xfrm>
            <a:off x="7705187" y="5512662"/>
            <a:ext cx="3016871" cy="678649"/>
            <a:chOff x="993672" y="3698889"/>
            <a:chExt cx="1998939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AD20C0-7AEA-4FBE-B2B3-AFC94D1C0CC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90B88E-2EF0-4BE0-9863-CED64BFCA3E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Current Pain Points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F0554-A73E-4E04-A557-BB550CECDC00}"/>
              </a:ext>
            </a:extLst>
          </p:cNvPr>
          <p:cNvSpPr txBox="1"/>
          <p:nvPr/>
        </p:nvSpPr>
        <p:spPr>
          <a:xfrm>
            <a:off x="8397268" y="1772315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Consumer view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729D8-28D9-4ADC-9810-E076E517B813}"/>
              </a:ext>
            </a:extLst>
          </p:cNvPr>
          <p:cNvSpPr txBox="1"/>
          <p:nvPr/>
        </p:nvSpPr>
        <p:spPr>
          <a:xfrm>
            <a:off x="738555" y="1779360"/>
            <a:ext cx="306000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Developer view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B43C7083-E44E-4AAF-8D7B-6654BD658C90}"/>
              </a:ext>
            </a:extLst>
          </p:cNvPr>
          <p:cNvGrpSpPr/>
          <p:nvPr/>
        </p:nvGrpSpPr>
        <p:grpSpPr>
          <a:xfrm>
            <a:off x="9358133" y="4733618"/>
            <a:ext cx="1815812" cy="1292662"/>
            <a:chOff x="3017859" y="4283314"/>
            <a:chExt cx="1890849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6DCED0-CD73-4979-9A48-9FEBD87D21D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BFEC9-45EE-4944-866B-6E29F295FCE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A1972317-485E-4547-997C-CAAA2AF373F4}"/>
              </a:ext>
            </a:extLst>
          </p:cNvPr>
          <p:cNvGrpSpPr/>
          <p:nvPr/>
        </p:nvGrpSpPr>
        <p:grpSpPr>
          <a:xfrm>
            <a:off x="1025100" y="4733618"/>
            <a:ext cx="1815812" cy="1292662"/>
            <a:chOff x="3017859" y="4283314"/>
            <a:chExt cx="1890849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7F733-4662-4530-B288-838EA8F7CD4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5B18D8-CD42-4A99-B604-F3398C004A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63">
            <a:extLst>
              <a:ext uri="{FF2B5EF4-FFF2-40B4-BE49-F238E27FC236}">
                <a16:creationId xmlns:a16="http://schemas.microsoft.com/office/drawing/2014/main" id="{931EB640-9803-4FC0-806B-A3408B0932C9}"/>
              </a:ext>
            </a:extLst>
          </p:cNvPr>
          <p:cNvGrpSpPr/>
          <p:nvPr/>
        </p:nvGrpSpPr>
        <p:grpSpPr>
          <a:xfrm>
            <a:off x="3100969" y="3852378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C7ED5-BDDC-4C47-83D0-316575CBFA7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CCA50-7F95-4744-A015-F2E4AFD1E85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6">
            <a:extLst>
              <a:ext uri="{FF2B5EF4-FFF2-40B4-BE49-F238E27FC236}">
                <a16:creationId xmlns:a16="http://schemas.microsoft.com/office/drawing/2014/main" id="{A4382959-A4A0-4C00-841A-E8DDF6569294}"/>
              </a:ext>
            </a:extLst>
          </p:cNvPr>
          <p:cNvGrpSpPr/>
          <p:nvPr/>
        </p:nvGrpSpPr>
        <p:grpSpPr>
          <a:xfrm>
            <a:off x="5176838" y="4733618"/>
            <a:ext cx="1845367" cy="1292662"/>
            <a:chOff x="3017861" y="4283314"/>
            <a:chExt cx="1921626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11113F-2754-4D44-9BAB-5D1A59F4155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A4688-858F-4E23-B94A-87CDD032700E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69">
            <a:extLst>
              <a:ext uri="{FF2B5EF4-FFF2-40B4-BE49-F238E27FC236}">
                <a16:creationId xmlns:a16="http://schemas.microsoft.com/office/drawing/2014/main" id="{8FC73F61-D295-4426-9A80-426AA99DE877}"/>
              </a:ext>
            </a:extLst>
          </p:cNvPr>
          <p:cNvGrpSpPr/>
          <p:nvPr/>
        </p:nvGrpSpPr>
        <p:grpSpPr>
          <a:xfrm>
            <a:off x="7282262" y="3852378"/>
            <a:ext cx="1815812" cy="1292662"/>
            <a:chOff x="3017859" y="4283314"/>
            <a:chExt cx="1890849" cy="1292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F8ECD-9150-411D-86A7-661D982EBB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3CF0D-C009-4CA2-903E-D4B592DDA48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25DC44-D27D-4C01-856D-D1975F8FF24A}"/>
              </a:ext>
            </a:extLst>
          </p:cNvPr>
          <p:cNvGrpSpPr/>
          <p:nvPr/>
        </p:nvGrpSpPr>
        <p:grpSpPr>
          <a:xfrm>
            <a:off x="1116464" y="1591421"/>
            <a:ext cx="10155941" cy="2778607"/>
            <a:chOff x="1116464" y="1591421"/>
            <a:chExt cx="10155941" cy="2778607"/>
          </a:xfrm>
        </p:grpSpPr>
        <p:grpSp>
          <p:nvGrpSpPr>
            <p:cNvPr id="18" name="Group 72">
              <a:extLst>
                <a:ext uri="{FF2B5EF4-FFF2-40B4-BE49-F238E27FC236}">
                  <a16:creationId xmlns:a16="http://schemas.microsoft.com/office/drawing/2014/main" id="{01A7A22C-79FF-4135-AF07-F6E2188552CE}"/>
                </a:ext>
              </a:extLst>
            </p:cNvPr>
            <p:cNvGrpSpPr/>
            <p:nvPr/>
          </p:nvGrpSpPr>
          <p:grpSpPr>
            <a:xfrm>
              <a:off x="1116464" y="2574013"/>
              <a:ext cx="1705060" cy="1796015"/>
              <a:chOff x="1046128" y="2903197"/>
              <a:chExt cx="1705060" cy="1796015"/>
            </a:xfrm>
          </p:grpSpPr>
          <p:sp>
            <p:nvSpPr>
              <p:cNvPr id="19" name="Oval 73">
                <a:extLst>
                  <a:ext uri="{FF2B5EF4-FFF2-40B4-BE49-F238E27FC236}">
                    <a16:creationId xmlns:a16="http://schemas.microsoft.com/office/drawing/2014/main" id="{D0CFE22A-1F77-4BE9-8C03-7DEEB106CFFA}"/>
                  </a:ext>
                </a:extLst>
              </p:cNvPr>
              <p:cNvSpPr/>
              <p:nvPr/>
            </p:nvSpPr>
            <p:spPr>
              <a:xfrm>
                <a:off x="1046128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74">
                <a:extLst>
                  <a:ext uri="{FF2B5EF4-FFF2-40B4-BE49-F238E27FC236}">
                    <a16:creationId xmlns:a16="http://schemas.microsoft.com/office/drawing/2014/main" id="{1CAF81CA-D6A5-43F2-BAD6-E89CEE9B5C24}"/>
                  </a:ext>
                </a:extLst>
              </p:cNvPr>
              <p:cNvSpPr/>
              <p:nvPr/>
            </p:nvSpPr>
            <p:spPr>
              <a:xfrm>
                <a:off x="1940213" y="2903197"/>
                <a:ext cx="810975" cy="81097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480AF29-796E-46F4-B32A-F89EF685A8AB}"/>
                </a:ext>
              </a:extLst>
            </p:cNvPr>
            <p:cNvGrpSpPr/>
            <p:nvPr/>
          </p:nvGrpSpPr>
          <p:grpSpPr>
            <a:xfrm>
              <a:off x="3194998" y="1591422"/>
              <a:ext cx="1730833" cy="1879719"/>
              <a:chOff x="3124662" y="1920606"/>
              <a:chExt cx="1730833" cy="1879719"/>
            </a:xfrm>
          </p:grpSpPr>
          <p:sp>
            <p:nvSpPr>
              <p:cNvPr id="22" name="Oval 76">
                <a:extLst>
                  <a:ext uri="{FF2B5EF4-FFF2-40B4-BE49-F238E27FC236}">
                    <a16:creationId xmlns:a16="http://schemas.microsoft.com/office/drawing/2014/main" id="{DA383D49-CBCF-4830-AEB4-08193473AF01}"/>
                  </a:ext>
                </a:extLst>
              </p:cNvPr>
              <p:cNvSpPr/>
              <p:nvPr/>
            </p:nvSpPr>
            <p:spPr>
              <a:xfrm>
                <a:off x="3124662" y="2167242"/>
                <a:ext cx="1633083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77">
                <a:extLst>
                  <a:ext uri="{FF2B5EF4-FFF2-40B4-BE49-F238E27FC236}">
                    <a16:creationId xmlns:a16="http://schemas.microsoft.com/office/drawing/2014/main" id="{7D66BFBD-4EE6-4D46-8A9D-C2B7B4CAAE48}"/>
                  </a:ext>
                </a:extLst>
              </p:cNvPr>
              <p:cNvSpPr/>
              <p:nvPr/>
            </p:nvSpPr>
            <p:spPr>
              <a:xfrm>
                <a:off x="4044520" y="1920606"/>
                <a:ext cx="810975" cy="8109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4" name="Group 78">
              <a:extLst>
                <a:ext uri="{FF2B5EF4-FFF2-40B4-BE49-F238E27FC236}">
                  <a16:creationId xmlns:a16="http://schemas.microsoft.com/office/drawing/2014/main" id="{F384C6EC-EF86-4874-BD75-4DE94176ED7E}"/>
                </a:ext>
              </a:extLst>
            </p:cNvPr>
            <p:cNvGrpSpPr/>
            <p:nvPr/>
          </p:nvGrpSpPr>
          <p:grpSpPr>
            <a:xfrm>
              <a:off x="5275170" y="2574014"/>
              <a:ext cx="1771861" cy="1796014"/>
              <a:chOff x="5204834" y="2903198"/>
              <a:chExt cx="1771861" cy="1796014"/>
            </a:xfrm>
          </p:grpSpPr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027D8A41-F3D6-4403-A0B9-C650057FB6A2}"/>
                  </a:ext>
                </a:extLst>
              </p:cNvPr>
              <p:cNvSpPr/>
              <p:nvPr/>
            </p:nvSpPr>
            <p:spPr>
              <a:xfrm>
                <a:off x="5204834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80">
                <a:extLst>
                  <a:ext uri="{FF2B5EF4-FFF2-40B4-BE49-F238E27FC236}">
                    <a16:creationId xmlns:a16="http://schemas.microsoft.com/office/drawing/2014/main" id="{901319CD-F260-4BB9-ADF8-EA333B18C02A}"/>
                  </a:ext>
                </a:extLst>
              </p:cNvPr>
              <p:cNvSpPr/>
              <p:nvPr/>
            </p:nvSpPr>
            <p:spPr>
              <a:xfrm>
                <a:off x="6165720" y="2903198"/>
                <a:ext cx="810975" cy="8109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4AD21118-1777-4A2C-A2AC-207A88595B22}"/>
                </a:ext>
              </a:extLst>
            </p:cNvPr>
            <p:cNvGrpSpPr/>
            <p:nvPr/>
          </p:nvGrpSpPr>
          <p:grpSpPr>
            <a:xfrm>
              <a:off x="9449497" y="2574014"/>
              <a:ext cx="1822908" cy="1796014"/>
              <a:chOff x="9379161" y="2903198"/>
              <a:chExt cx="1822908" cy="1796014"/>
            </a:xfrm>
          </p:grpSpPr>
          <p:sp>
            <p:nvSpPr>
              <p:cNvPr id="28" name="Oval 82">
                <a:extLst>
                  <a:ext uri="{FF2B5EF4-FFF2-40B4-BE49-F238E27FC236}">
                    <a16:creationId xmlns:a16="http://schemas.microsoft.com/office/drawing/2014/main" id="{B50D7EB5-1583-49EA-BEE9-475EDEDDAEC0}"/>
                  </a:ext>
                </a:extLst>
              </p:cNvPr>
              <p:cNvSpPr/>
              <p:nvPr/>
            </p:nvSpPr>
            <p:spPr>
              <a:xfrm>
                <a:off x="9379161" y="3066129"/>
                <a:ext cx="1633084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83">
                <a:extLst>
                  <a:ext uri="{FF2B5EF4-FFF2-40B4-BE49-F238E27FC236}">
                    <a16:creationId xmlns:a16="http://schemas.microsoft.com/office/drawing/2014/main" id="{4B5808D7-F657-4572-A89B-A9D89CB1F434}"/>
                  </a:ext>
                </a:extLst>
              </p:cNvPr>
              <p:cNvSpPr/>
              <p:nvPr/>
            </p:nvSpPr>
            <p:spPr>
              <a:xfrm>
                <a:off x="10391094" y="2903198"/>
                <a:ext cx="810975" cy="8109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84">
              <a:extLst>
                <a:ext uri="{FF2B5EF4-FFF2-40B4-BE49-F238E27FC236}">
                  <a16:creationId xmlns:a16="http://schemas.microsoft.com/office/drawing/2014/main" id="{A1BD4151-BECB-4A7F-8019-E253B7F9C532}"/>
                </a:ext>
              </a:extLst>
            </p:cNvPr>
            <p:cNvGrpSpPr/>
            <p:nvPr/>
          </p:nvGrpSpPr>
          <p:grpSpPr>
            <a:xfrm>
              <a:off x="7355343" y="1591421"/>
              <a:ext cx="1747322" cy="1879720"/>
              <a:chOff x="7285007" y="1920605"/>
              <a:chExt cx="1747322" cy="1879720"/>
            </a:xfrm>
          </p:grpSpPr>
          <p:sp>
            <p:nvSpPr>
              <p:cNvPr id="31" name="Oval 85">
                <a:extLst>
                  <a:ext uri="{FF2B5EF4-FFF2-40B4-BE49-F238E27FC236}">
                    <a16:creationId xmlns:a16="http://schemas.microsoft.com/office/drawing/2014/main" id="{2246FFD9-26E8-4311-AD18-EB10B776674F}"/>
                  </a:ext>
                </a:extLst>
              </p:cNvPr>
              <p:cNvSpPr/>
              <p:nvPr/>
            </p:nvSpPr>
            <p:spPr>
              <a:xfrm>
                <a:off x="7285007" y="2167241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86">
                <a:extLst>
                  <a:ext uri="{FF2B5EF4-FFF2-40B4-BE49-F238E27FC236}">
                    <a16:creationId xmlns:a16="http://schemas.microsoft.com/office/drawing/2014/main" id="{EC82E37D-890E-440B-B53B-400A7E80BB7A}"/>
                  </a:ext>
                </a:extLst>
              </p:cNvPr>
              <p:cNvSpPr/>
              <p:nvPr/>
            </p:nvSpPr>
            <p:spPr>
              <a:xfrm>
                <a:off x="8221353" y="1920605"/>
                <a:ext cx="810976" cy="8109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09B677-BBBD-4E1A-B1A7-BBFC5EE54D30}"/>
              </a:ext>
            </a:extLst>
          </p:cNvPr>
          <p:cNvSpPr txBox="1"/>
          <p:nvPr/>
        </p:nvSpPr>
        <p:spPr>
          <a:xfrm>
            <a:off x="1425284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cs typeface="Arial" pitchFamily="34" charset="0"/>
              </a:rPr>
              <a:t>42%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0FF9B-764D-4A13-9A10-1024FDF2718D}"/>
              </a:ext>
            </a:extLst>
          </p:cNvPr>
          <p:cNvSpPr txBox="1"/>
          <p:nvPr/>
        </p:nvSpPr>
        <p:spPr>
          <a:xfrm>
            <a:off x="3508542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38%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724B-1AE9-40A5-9CA5-F7C5191D8725}"/>
              </a:ext>
            </a:extLst>
          </p:cNvPr>
          <p:cNvSpPr txBox="1"/>
          <p:nvPr/>
        </p:nvSpPr>
        <p:spPr>
          <a:xfrm>
            <a:off x="5591800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54%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C604BB-C6E3-47BE-96A4-2D100EE0F9F3}"/>
              </a:ext>
            </a:extLst>
          </p:cNvPr>
          <p:cNvSpPr txBox="1"/>
          <p:nvPr/>
        </p:nvSpPr>
        <p:spPr>
          <a:xfrm>
            <a:off x="7675058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67%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B0DE8-777A-4118-BFD0-3DFD7E1EA8B8}"/>
              </a:ext>
            </a:extLst>
          </p:cNvPr>
          <p:cNvSpPr txBox="1"/>
          <p:nvPr/>
        </p:nvSpPr>
        <p:spPr>
          <a:xfrm>
            <a:off x="9758317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56CD7C52-A4BC-4343-96B1-54FB94BBD025}"/>
              </a:ext>
            </a:extLst>
          </p:cNvPr>
          <p:cNvSpPr/>
          <p:nvPr/>
        </p:nvSpPr>
        <p:spPr>
          <a:xfrm>
            <a:off x="2263491" y="2846373"/>
            <a:ext cx="340192" cy="24946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6822860E-28F3-40C0-AC30-FAE34F4DB062}"/>
              </a:ext>
            </a:extLst>
          </p:cNvPr>
          <p:cNvSpPr/>
          <p:nvPr/>
        </p:nvSpPr>
        <p:spPr>
          <a:xfrm>
            <a:off x="10716581" y="2806125"/>
            <a:ext cx="353425" cy="35932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C7216560-E350-4296-A40C-A60506919DF0}"/>
              </a:ext>
            </a:extLst>
          </p:cNvPr>
          <p:cNvSpPr>
            <a:spLocks noChangeAspect="1"/>
          </p:cNvSpPr>
          <p:nvPr/>
        </p:nvSpPr>
        <p:spPr>
          <a:xfrm rot="9900000">
            <a:off x="6488125" y="2809812"/>
            <a:ext cx="404501" cy="34354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A34C9DE-6437-4E93-A775-759EE1BD4CE0}"/>
              </a:ext>
            </a:extLst>
          </p:cNvPr>
          <p:cNvSpPr/>
          <p:nvPr/>
        </p:nvSpPr>
        <p:spPr>
          <a:xfrm>
            <a:off x="4373209" y="1855163"/>
            <a:ext cx="345390" cy="28871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id="{ADACE390-B300-464A-B02E-FEE866D1A882}"/>
              </a:ext>
            </a:extLst>
          </p:cNvPr>
          <p:cNvSpPr/>
          <p:nvPr/>
        </p:nvSpPr>
        <p:spPr>
          <a:xfrm>
            <a:off x="8539064" y="1852222"/>
            <a:ext cx="353832" cy="27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9D2E-B91D-497F-BB0B-4A5225FF02C0}"/>
              </a:ext>
            </a:extLst>
          </p:cNvPr>
          <p:cNvSpPr txBox="1"/>
          <p:nvPr/>
        </p:nvSpPr>
        <p:spPr>
          <a:xfrm>
            <a:off x="7818972" y="5167229"/>
            <a:ext cx="3960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7C74A-C861-4996-AB15-5B3E2FD7332A}"/>
              </a:ext>
            </a:extLst>
          </p:cNvPr>
          <p:cNvSpPr/>
          <p:nvPr/>
        </p:nvSpPr>
        <p:spPr>
          <a:xfrm>
            <a:off x="9010814" y="850622"/>
            <a:ext cx="26661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Portfolio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Presentation</a:t>
            </a:r>
          </a:p>
          <a:p>
            <a:pPr algn="r"/>
            <a:r>
              <a:rPr lang="en-US" altLang="ko-KR" sz="3200" b="1" dirty="0">
                <a:solidFill>
                  <a:schemeClr val="bg1"/>
                </a:solidFill>
              </a:rPr>
              <a:t>Designed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B765A-7CA6-4ACC-88B3-AA726FDAB1A3}"/>
              </a:ext>
            </a:extLst>
          </p:cNvPr>
          <p:cNvSpPr/>
          <p:nvPr/>
        </p:nvSpPr>
        <p:spPr>
          <a:xfrm>
            <a:off x="8976928" y="3107127"/>
            <a:ext cx="27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0ECB29-903F-4F7D-9B58-1A85D7582384}"/>
              </a:ext>
            </a:extLst>
          </p:cNvPr>
          <p:cNvSpPr/>
          <p:nvPr/>
        </p:nvSpPr>
        <p:spPr>
          <a:xfrm>
            <a:off x="10269171" y="573447"/>
            <a:ext cx="1407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98F467E-A5DE-498C-A0F5-DD14D057B0EF}"/>
              </a:ext>
            </a:extLst>
          </p:cNvPr>
          <p:cNvSpPr/>
          <p:nvPr/>
        </p:nvSpPr>
        <p:spPr>
          <a:xfrm>
            <a:off x="2999532" y="2873568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E03DA9A-A3A3-409D-A112-2F7267A7FCAA}"/>
              </a:ext>
            </a:extLst>
          </p:cNvPr>
          <p:cNvSpPr/>
          <p:nvPr/>
        </p:nvSpPr>
        <p:spPr>
          <a:xfrm>
            <a:off x="4530288" y="2872171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03D0A995-D02F-4611-B425-5E89DFE28DEB}"/>
              </a:ext>
            </a:extLst>
          </p:cNvPr>
          <p:cNvSpPr/>
          <p:nvPr/>
        </p:nvSpPr>
        <p:spPr>
          <a:xfrm>
            <a:off x="7428476" y="3680088"/>
            <a:ext cx="731223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0280CFCB-18EA-4579-B9A0-25055908FB90}"/>
              </a:ext>
            </a:extLst>
          </p:cNvPr>
          <p:cNvSpPr/>
          <p:nvPr/>
        </p:nvSpPr>
        <p:spPr>
          <a:xfrm>
            <a:off x="6061044" y="2870774"/>
            <a:ext cx="566951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ABE16E9E-E03C-4F7C-9AFC-B6E82EE7B70A}"/>
              </a:ext>
            </a:extLst>
          </p:cNvPr>
          <p:cNvSpPr/>
          <p:nvPr/>
        </p:nvSpPr>
        <p:spPr>
          <a:xfrm>
            <a:off x="879892" y="301448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0295792-B421-4D7B-B459-DE8FA563DE69}"/>
              </a:ext>
            </a:extLst>
          </p:cNvPr>
          <p:cNvSpPr/>
          <p:nvPr/>
        </p:nvSpPr>
        <p:spPr>
          <a:xfrm rot="2700000">
            <a:off x="1395728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C5ED483-0352-4D76-A748-7B609AA4CE90}"/>
              </a:ext>
            </a:extLst>
          </p:cNvPr>
          <p:cNvSpPr/>
          <p:nvPr/>
        </p:nvSpPr>
        <p:spPr>
          <a:xfrm rot="2700000">
            <a:off x="2926484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2C047A12-0446-454B-9B69-FCDB52B55F5A}"/>
              </a:ext>
            </a:extLst>
          </p:cNvPr>
          <p:cNvSpPr/>
          <p:nvPr/>
        </p:nvSpPr>
        <p:spPr>
          <a:xfrm rot="2700000">
            <a:off x="4457240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1584565-7E2C-4AF5-AE9C-4581CB237477}"/>
              </a:ext>
            </a:extLst>
          </p:cNvPr>
          <p:cNvSpPr/>
          <p:nvPr/>
        </p:nvSpPr>
        <p:spPr>
          <a:xfrm rot="2700000">
            <a:off x="5987996" y="3607478"/>
            <a:ext cx="2244813" cy="647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B61E68DA-7F76-4812-A698-A84C93E78DD3}"/>
              </a:ext>
            </a:extLst>
          </p:cNvPr>
          <p:cNvGrpSpPr/>
          <p:nvPr/>
        </p:nvGrpSpPr>
        <p:grpSpPr>
          <a:xfrm>
            <a:off x="2418085" y="1743407"/>
            <a:ext cx="2148132" cy="1081951"/>
            <a:chOff x="1062658" y="3986014"/>
            <a:chExt cx="1728192" cy="10819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50BFC5-8741-40CB-8338-898EB6D61B5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FAD02B-04DB-43FC-B155-60C021A1BB2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C1634717-595C-4362-8678-21052790A0A0}"/>
              </a:ext>
            </a:extLst>
          </p:cNvPr>
          <p:cNvGrpSpPr/>
          <p:nvPr/>
        </p:nvGrpSpPr>
        <p:grpSpPr>
          <a:xfrm>
            <a:off x="5478567" y="1743407"/>
            <a:ext cx="2148132" cy="1081951"/>
            <a:chOff x="1062658" y="3986014"/>
            <a:chExt cx="1728192" cy="10819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13360-F440-40C3-8EE6-143A0BB9009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D779C-17CC-4F64-83E1-6D7F2FC5775A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id="{23A45FC2-EF5D-426F-B1C0-E900D21BCBAF}"/>
              </a:ext>
            </a:extLst>
          </p:cNvPr>
          <p:cNvGrpSpPr/>
          <p:nvPr/>
        </p:nvGrpSpPr>
        <p:grpSpPr>
          <a:xfrm>
            <a:off x="5071283" y="4994247"/>
            <a:ext cx="2148132" cy="1081951"/>
            <a:chOff x="1062658" y="3986014"/>
            <a:chExt cx="1728192" cy="1081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CF05E1-EA13-4059-9CEA-273278C9CBA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529DC0-64E0-40D3-AD20-52815FA312DE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A05DAF44-912B-48C1-80C8-632EE1B6567C}"/>
              </a:ext>
            </a:extLst>
          </p:cNvPr>
          <p:cNvGrpSpPr/>
          <p:nvPr/>
        </p:nvGrpSpPr>
        <p:grpSpPr>
          <a:xfrm>
            <a:off x="8167680" y="4994247"/>
            <a:ext cx="2148132" cy="1081951"/>
            <a:chOff x="1062658" y="3986014"/>
            <a:chExt cx="1728192" cy="10819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725115-0BE6-4CB0-8E5A-2821846618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0DC85-BD1B-483A-8241-C5818432744B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Oval 27">
            <a:extLst>
              <a:ext uri="{FF2B5EF4-FFF2-40B4-BE49-F238E27FC236}">
                <a16:creationId xmlns:a16="http://schemas.microsoft.com/office/drawing/2014/main" id="{3164E16D-508D-4036-871E-AE331B8B1BE4}"/>
              </a:ext>
            </a:extLst>
          </p:cNvPr>
          <p:cNvSpPr/>
          <p:nvPr/>
        </p:nvSpPr>
        <p:spPr>
          <a:xfrm>
            <a:off x="1609458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30">
            <a:extLst>
              <a:ext uri="{FF2B5EF4-FFF2-40B4-BE49-F238E27FC236}">
                <a16:creationId xmlns:a16="http://schemas.microsoft.com/office/drawing/2014/main" id="{74EFC434-5090-4C03-97FC-61E1D8175B1D}"/>
              </a:ext>
            </a:extLst>
          </p:cNvPr>
          <p:cNvSpPr/>
          <p:nvPr/>
        </p:nvSpPr>
        <p:spPr>
          <a:xfrm>
            <a:off x="426304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33">
            <a:extLst>
              <a:ext uri="{FF2B5EF4-FFF2-40B4-BE49-F238E27FC236}">
                <a16:creationId xmlns:a16="http://schemas.microsoft.com/office/drawing/2014/main" id="{253C71F6-67D1-4FEA-BD3B-E95A8928486C}"/>
              </a:ext>
            </a:extLst>
          </p:cNvPr>
          <p:cNvSpPr/>
          <p:nvPr/>
        </p:nvSpPr>
        <p:spPr>
          <a:xfrm>
            <a:off x="4669942" y="1922732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160ADA7A-1855-4462-ABAC-F81B53D3541D}"/>
              </a:ext>
            </a:extLst>
          </p:cNvPr>
          <p:cNvSpPr/>
          <p:nvPr/>
        </p:nvSpPr>
        <p:spPr>
          <a:xfrm>
            <a:off x="7338172" y="5193668"/>
            <a:ext cx="686902" cy="6869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5605FC-FC2D-4471-8D0E-BDFF8DA7FAC2}"/>
              </a:ext>
            </a:extLst>
          </p:cNvPr>
          <p:cNvSpPr txBox="1"/>
          <p:nvPr/>
        </p:nvSpPr>
        <p:spPr>
          <a:xfrm rot="2700000">
            <a:off x="1557735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D137C-7F2F-4072-A74B-607D6971E773}"/>
              </a:ext>
            </a:extLst>
          </p:cNvPr>
          <p:cNvSpPr txBox="1"/>
          <p:nvPr/>
        </p:nvSpPr>
        <p:spPr>
          <a:xfrm rot="2700000">
            <a:off x="3082141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37F123-FA96-4952-9882-A94E50555464}"/>
              </a:ext>
            </a:extLst>
          </p:cNvPr>
          <p:cNvSpPr txBox="1"/>
          <p:nvPr/>
        </p:nvSpPr>
        <p:spPr>
          <a:xfrm rot="2700000">
            <a:off x="4606547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9BD76D-76BE-4046-ACD9-A034F77F8E55}"/>
              </a:ext>
            </a:extLst>
          </p:cNvPr>
          <p:cNvSpPr txBox="1"/>
          <p:nvPr/>
        </p:nvSpPr>
        <p:spPr>
          <a:xfrm rot="2700000">
            <a:off x="6130953" y="376219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9D6BF4EB-D217-4429-A904-81A26A87C6BC}"/>
              </a:ext>
            </a:extLst>
          </p:cNvPr>
          <p:cNvSpPr/>
          <p:nvPr/>
        </p:nvSpPr>
        <p:spPr>
          <a:xfrm rot="2700000">
            <a:off x="4479027" y="5283827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64721A74-C39D-4CCB-82BE-DE5121531845}"/>
              </a:ext>
            </a:extLst>
          </p:cNvPr>
          <p:cNvSpPr/>
          <p:nvPr/>
        </p:nvSpPr>
        <p:spPr>
          <a:xfrm>
            <a:off x="1799618" y="209840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B4D91AB1-655D-4A6D-8803-20FFE2D93562}"/>
              </a:ext>
            </a:extLst>
          </p:cNvPr>
          <p:cNvSpPr/>
          <p:nvPr/>
        </p:nvSpPr>
        <p:spPr>
          <a:xfrm>
            <a:off x="4837774" y="2077399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A2170D98-1AB3-4B7E-A75C-FD3C7B16F4B5}"/>
              </a:ext>
            </a:extLst>
          </p:cNvPr>
          <p:cNvSpPr/>
          <p:nvPr/>
        </p:nvSpPr>
        <p:spPr>
          <a:xfrm>
            <a:off x="7495629" y="540302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32">
            <a:extLst>
              <a:ext uri="{FF2B5EF4-FFF2-40B4-BE49-F238E27FC236}">
                <a16:creationId xmlns:a16="http://schemas.microsoft.com/office/drawing/2014/main" id="{C832E1E1-95E3-438E-B21B-52FA82212AA8}"/>
              </a:ext>
            </a:extLst>
          </p:cNvPr>
          <p:cNvSpPr/>
          <p:nvPr/>
        </p:nvSpPr>
        <p:spPr>
          <a:xfrm>
            <a:off x="9851672" y="2944889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1287E-8148-4CCF-A03A-EA0ADC7A925A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3EEFE877-3CDA-4479-8AB0-33484C3DFBD8}"/>
              </a:ext>
            </a:extLst>
          </p:cNvPr>
          <p:cNvGrpSpPr/>
          <p:nvPr/>
        </p:nvGrpSpPr>
        <p:grpSpPr>
          <a:xfrm>
            <a:off x="8914355" y="1774999"/>
            <a:ext cx="2544833" cy="1305428"/>
            <a:chOff x="575693" y="4105536"/>
            <a:chExt cx="2919670" cy="130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29AEE-0909-48AD-8ACA-F56551798F76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99400-5B1B-4C4E-87F0-C9C7FFC31BBF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44">
            <a:extLst>
              <a:ext uri="{FF2B5EF4-FFF2-40B4-BE49-F238E27FC236}">
                <a16:creationId xmlns:a16="http://schemas.microsoft.com/office/drawing/2014/main" id="{DF32C6D3-CEB6-424C-B502-8A95CCB4C9DB}"/>
              </a:ext>
            </a:extLst>
          </p:cNvPr>
          <p:cNvGrpSpPr/>
          <p:nvPr/>
        </p:nvGrpSpPr>
        <p:grpSpPr>
          <a:xfrm>
            <a:off x="3365778" y="1727591"/>
            <a:ext cx="3137332" cy="1120762"/>
            <a:chOff x="-311417" y="4105536"/>
            <a:chExt cx="3037928" cy="1120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E478FB-A1FA-4C5A-98A4-650A06EEBD52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B78E2B-1BB6-4CB0-890C-A3D8B7D7CD09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47">
            <a:extLst>
              <a:ext uri="{FF2B5EF4-FFF2-40B4-BE49-F238E27FC236}">
                <a16:creationId xmlns:a16="http://schemas.microsoft.com/office/drawing/2014/main" id="{B2C70B79-889D-4E3C-B27E-EE73835CDAF2}"/>
              </a:ext>
            </a:extLst>
          </p:cNvPr>
          <p:cNvGrpSpPr/>
          <p:nvPr/>
        </p:nvGrpSpPr>
        <p:grpSpPr>
          <a:xfrm>
            <a:off x="652435" y="3250257"/>
            <a:ext cx="2624868" cy="1305428"/>
            <a:chOff x="313627" y="4105536"/>
            <a:chExt cx="2830084" cy="13054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3751F-C8FD-46F6-967C-A31D4236E9F3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99F2C2-4987-4BDA-854D-E0988B3BFA2C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79">
            <a:extLst>
              <a:ext uri="{FF2B5EF4-FFF2-40B4-BE49-F238E27FC236}">
                <a16:creationId xmlns:a16="http://schemas.microsoft.com/office/drawing/2014/main" id="{43C46D97-EF4A-4785-8A57-66A36D033023}"/>
              </a:ext>
            </a:extLst>
          </p:cNvPr>
          <p:cNvGrpSpPr/>
          <p:nvPr/>
        </p:nvGrpSpPr>
        <p:grpSpPr>
          <a:xfrm>
            <a:off x="7715866" y="5010662"/>
            <a:ext cx="3072113" cy="1120762"/>
            <a:chOff x="575693" y="4105536"/>
            <a:chExt cx="2777142" cy="11207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8EC8B-B154-4C8B-843A-45300B769FE8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2F8AE-95EC-4FBE-A5B5-370F1A3284DC}"/>
                </a:ext>
              </a:extLst>
            </p:cNvPr>
            <p:cNvSpPr txBox="1"/>
            <p:nvPr/>
          </p:nvSpPr>
          <p:spPr>
            <a:xfrm>
              <a:off x="575693" y="4105536"/>
              <a:ext cx="27771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40">
            <a:extLst>
              <a:ext uri="{FF2B5EF4-FFF2-40B4-BE49-F238E27FC236}">
                <a16:creationId xmlns:a16="http://schemas.microsoft.com/office/drawing/2014/main" id="{D6AB4CA5-B79C-4811-98F2-36B37D96EDB0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42">
            <a:extLst>
              <a:ext uri="{FF2B5EF4-FFF2-40B4-BE49-F238E27FC236}">
                <a16:creationId xmlns:a16="http://schemas.microsoft.com/office/drawing/2014/main" id="{CAC3D58E-7C90-4DF3-9C67-730B5FEAA51A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43">
            <a:extLst>
              <a:ext uri="{FF2B5EF4-FFF2-40B4-BE49-F238E27FC236}">
                <a16:creationId xmlns:a16="http://schemas.microsoft.com/office/drawing/2014/main" id="{0C113B9E-210B-49C5-8EDF-A33CDF246354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CCE5A712-E521-49F7-825C-31C6E07CBD58}"/>
              </a:ext>
            </a:extLst>
          </p:cNvPr>
          <p:cNvSpPr>
            <a:spLocks noChangeAspect="1"/>
          </p:cNvSpPr>
          <p:nvPr/>
        </p:nvSpPr>
        <p:spPr>
          <a:xfrm>
            <a:off x="6090089" y="3582726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79D0BC2F-D951-4FCF-9441-EE59C5618337}"/>
              </a:ext>
            </a:extLst>
          </p:cNvPr>
          <p:cNvSpPr>
            <a:spLocks noChangeAspect="1"/>
          </p:cNvSpPr>
          <p:nvPr/>
        </p:nvSpPr>
        <p:spPr>
          <a:xfrm>
            <a:off x="7607284" y="2195401"/>
            <a:ext cx="437473" cy="437424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9A51D5C-62E4-434E-AED9-53C4EFF61255}"/>
              </a:ext>
            </a:extLst>
          </p:cNvPr>
          <p:cNvSpPr>
            <a:spLocks noChangeAspect="1"/>
          </p:cNvSpPr>
          <p:nvPr/>
        </p:nvSpPr>
        <p:spPr>
          <a:xfrm>
            <a:off x="4147312" y="3674562"/>
            <a:ext cx="383997" cy="43747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1">
            <a:extLst>
              <a:ext uri="{FF2B5EF4-FFF2-40B4-BE49-F238E27FC236}">
                <a16:creationId xmlns:a16="http://schemas.microsoft.com/office/drawing/2014/main" id="{F549FAA2-E1B1-498F-A37F-1A07DF4C9953}"/>
              </a:ext>
            </a:extLst>
          </p:cNvPr>
          <p:cNvSpPr>
            <a:spLocks noChangeAspect="1"/>
          </p:cNvSpPr>
          <p:nvPr/>
        </p:nvSpPr>
        <p:spPr>
          <a:xfrm rot="2648398">
            <a:off x="6629637" y="5335368"/>
            <a:ext cx="206476" cy="528069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CE4A01-C591-4E1F-B71A-7601BA18423E}"/>
              </a:ext>
            </a:extLst>
          </p:cNvPr>
          <p:cNvSpPr txBox="1"/>
          <p:nvPr/>
        </p:nvSpPr>
        <p:spPr>
          <a:xfrm>
            <a:off x="741682" y="4182621"/>
            <a:ext cx="2556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18010B05-EEF7-4287-A77A-F1CDDFC39C46}"/>
              </a:ext>
            </a:extLst>
          </p:cNvPr>
          <p:cNvGrpSpPr/>
          <p:nvPr/>
        </p:nvGrpSpPr>
        <p:grpSpPr>
          <a:xfrm>
            <a:off x="4603136" y="1342482"/>
            <a:ext cx="1782210" cy="1292662"/>
            <a:chOff x="3017859" y="4283314"/>
            <a:chExt cx="1870812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57945-0E0F-454D-9407-62208496FE1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C964A-4DAC-48AB-BF3A-BC65EC3349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42592C95-204B-4DF1-88E1-1B8F3A7A1E1F}"/>
              </a:ext>
            </a:extLst>
          </p:cNvPr>
          <p:cNvGrpSpPr/>
          <p:nvPr/>
        </p:nvGrpSpPr>
        <p:grpSpPr>
          <a:xfrm>
            <a:off x="7094602" y="1342482"/>
            <a:ext cx="1782210" cy="1292662"/>
            <a:chOff x="2997861" y="4283314"/>
            <a:chExt cx="1870812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55D9B6-9842-477E-A914-924767913F68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4271-390A-426A-9C1A-A4B97E807126}"/>
                </a:ext>
              </a:extLst>
            </p:cNvPr>
            <p:cNvSpPr txBox="1"/>
            <p:nvPr/>
          </p:nvSpPr>
          <p:spPr>
            <a:xfrm>
              <a:off x="2997861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C8454161-DB7C-47C4-B41C-E98352F62B47}"/>
              </a:ext>
            </a:extLst>
          </p:cNvPr>
          <p:cNvGrpSpPr/>
          <p:nvPr/>
        </p:nvGrpSpPr>
        <p:grpSpPr>
          <a:xfrm>
            <a:off x="9586070" y="1342482"/>
            <a:ext cx="1782210" cy="1292662"/>
            <a:chOff x="3017859" y="4283314"/>
            <a:chExt cx="1870812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61FBC7-9FD6-4AB0-A74B-C30BF47F362B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CE2025-DEE4-4645-80B1-F9F99242251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36">
            <a:extLst>
              <a:ext uri="{FF2B5EF4-FFF2-40B4-BE49-F238E27FC236}">
                <a16:creationId xmlns:a16="http://schemas.microsoft.com/office/drawing/2014/main" id="{4F72C9AB-3993-4F3D-88B6-B37028C5B19F}"/>
              </a:ext>
            </a:extLst>
          </p:cNvPr>
          <p:cNvSpPr/>
          <p:nvPr/>
        </p:nvSpPr>
        <p:spPr>
          <a:xfrm>
            <a:off x="7656939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37">
            <a:extLst>
              <a:ext uri="{FF2B5EF4-FFF2-40B4-BE49-F238E27FC236}">
                <a16:creationId xmlns:a16="http://schemas.microsoft.com/office/drawing/2014/main" id="{96E15C0C-39F0-4379-9208-4209E7DDEE0A}"/>
              </a:ext>
            </a:extLst>
          </p:cNvPr>
          <p:cNvSpPr/>
          <p:nvPr/>
        </p:nvSpPr>
        <p:spPr>
          <a:xfrm>
            <a:off x="5165472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38">
            <a:extLst>
              <a:ext uri="{FF2B5EF4-FFF2-40B4-BE49-F238E27FC236}">
                <a16:creationId xmlns:a16="http://schemas.microsoft.com/office/drawing/2014/main" id="{4C541810-6673-4C7A-93DF-0F4BBCA98276}"/>
              </a:ext>
            </a:extLst>
          </p:cNvPr>
          <p:cNvSpPr/>
          <p:nvPr/>
        </p:nvSpPr>
        <p:spPr>
          <a:xfrm>
            <a:off x="10148407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741683" y="659218"/>
            <a:ext cx="214774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Mobile Style</a:t>
            </a: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1342743B-5E3C-4841-8DD7-3EF91A345B2B}"/>
              </a:ext>
            </a:extLst>
          </p:cNvPr>
          <p:cNvSpPr/>
          <p:nvPr/>
        </p:nvSpPr>
        <p:spPr>
          <a:xfrm>
            <a:off x="857109" y="3429001"/>
            <a:ext cx="582023" cy="4865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6B49F68E-9B29-4846-8DF1-4B160571E085}"/>
              </a:ext>
            </a:extLst>
          </p:cNvPr>
          <p:cNvSpPr/>
          <p:nvPr/>
        </p:nvSpPr>
        <p:spPr>
          <a:xfrm>
            <a:off x="5309927" y="73079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A2D0999-053B-4BFB-A4C6-8120DE78AD7F}"/>
              </a:ext>
            </a:extLst>
          </p:cNvPr>
          <p:cNvSpPr/>
          <p:nvPr/>
        </p:nvSpPr>
        <p:spPr>
          <a:xfrm rot="2700000">
            <a:off x="10362176" y="67117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DF11490-E374-44DA-A6D1-F17F289D60A9}"/>
              </a:ext>
            </a:extLst>
          </p:cNvPr>
          <p:cNvSpPr/>
          <p:nvPr/>
        </p:nvSpPr>
        <p:spPr>
          <a:xfrm>
            <a:off x="7806237" y="698192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D6CB9-28AD-4231-8888-06BB6DE9EE24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C1B2DAA5-BE82-4994-B9FA-D008452E65B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4548131-5130-4D76-A221-610B872C022B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A80AB1-B471-4495-A4D6-F20DAAC31020}"/>
              </a:ext>
            </a:extLst>
          </p:cNvPr>
          <p:cNvGrpSpPr/>
          <p:nvPr/>
        </p:nvGrpSpPr>
        <p:grpSpPr>
          <a:xfrm>
            <a:off x="4506948" y="2493986"/>
            <a:ext cx="3178106" cy="2947530"/>
            <a:chOff x="3419872" y="1527634"/>
            <a:chExt cx="3178988" cy="2203863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590682E2-D3F5-43FB-A79B-238741754FBF}"/>
                </a:ext>
              </a:extLst>
            </p:cNvPr>
            <p:cNvSpPr/>
            <p:nvPr/>
          </p:nvSpPr>
          <p:spPr>
            <a:xfrm>
              <a:off x="4582636" y="1527634"/>
              <a:ext cx="2016224" cy="13681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A32AB06B-C164-43EA-B1B4-4B7F4CE29446}"/>
                </a:ext>
              </a:extLst>
            </p:cNvPr>
            <p:cNvSpPr/>
            <p:nvPr/>
          </p:nvSpPr>
          <p:spPr>
            <a:xfrm rot="10800000">
              <a:off x="3419872" y="2363345"/>
              <a:ext cx="2016224" cy="13681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F8C13-612C-40FF-B75B-5773F5ED0C22}"/>
              </a:ext>
            </a:extLst>
          </p:cNvPr>
          <p:cNvGrpSpPr/>
          <p:nvPr/>
        </p:nvGrpSpPr>
        <p:grpSpPr>
          <a:xfrm>
            <a:off x="7839718" y="1758490"/>
            <a:ext cx="3295937" cy="1632044"/>
            <a:chOff x="2530759" y="1755462"/>
            <a:chExt cx="1681201" cy="16320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788994-F116-4323-AE71-70E5A783B69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76CB5-BA20-4FF6-93A2-B18C42548C2D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6AD8D1D9-6959-46CE-AC2F-CB051859CCB0}"/>
              </a:ext>
            </a:extLst>
          </p:cNvPr>
          <p:cNvGrpSpPr/>
          <p:nvPr/>
        </p:nvGrpSpPr>
        <p:grpSpPr>
          <a:xfrm>
            <a:off x="979113" y="1758490"/>
            <a:ext cx="3295937" cy="1632044"/>
            <a:chOff x="2530759" y="1755462"/>
            <a:chExt cx="1681201" cy="16320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AA9BF5-A404-4B74-8854-E868ABF10A03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863AD-16C4-4E74-A4B4-32ECABDBF74B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C633F5-2143-41F7-B392-35C7A784AC3F}"/>
              </a:ext>
            </a:extLst>
          </p:cNvPr>
          <p:cNvSpPr txBox="1"/>
          <p:nvPr/>
        </p:nvSpPr>
        <p:spPr>
          <a:xfrm>
            <a:off x="5772318" y="3106839"/>
            <a:ext cx="147826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C1F99-8488-43CD-ACFD-7AEF1890089F}"/>
              </a:ext>
            </a:extLst>
          </p:cNvPr>
          <p:cNvSpPr txBox="1"/>
          <p:nvPr/>
        </p:nvSpPr>
        <p:spPr>
          <a:xfrm>
            <a:off x="4874314" y="4215313"/>
            <a:ext cx="154635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4" name="Chart 1">
            <a:extLst>
              <a:ext uri="{FF2B5EF4-FFF2-40B4-BE49-F238E27FC236}">
                <a16:creationId xmlns:a16="http://schemas.microsoft.com/office/drawing/2014/main" id="{409DCEBB-FC93-416F-BF59-76708CA0A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689646"/>
              </p:ext>
            </p:extLst>
          </p:nvPr>
        </p:nvGraphicFramePr>
        <p:xfrm>
          <a:off x="1102100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6">
            <a:extLst>
              <a:ext uri="{FF2B5EF4-FFF2-40B4-BE49-F238E27FC236}">
                <a16:creationId xmlns:a16="http://schemas.microsoft.com/office/drawing/2014/main" id="{DD739C91-5E8C-4D8B-99BD-161D0587D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616911"/>
              </p:ext>
            </p:extLst>
          </p:nvPr>
        </p:nvGraphicFramePr>
        <p:xfrm>
          <a:off x="7962705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9F0550-54C8-4D5E-BCFF-5F7A7B1C1CF0}"/>
              </a:ext>
            </a:extLst>
          </p:cNvPr>
          <p:cNvGrpSpPr/>
          <p:nvPr/>
        </p:nvGrpSpPr>
        <p:grpSpPr>
          <a:xfrm>
            <a:off x="3859281" y="3981584"/>
            <a:ext cx="2164713" cy="1549726"/>
            <a:chOff x="1879337" y="1628800"/>
            <a:chExt cx="2596514" cy="1858853"/>
          </a:xfrm>
          <a:solidFill>
            <a:schemeClr val="accent1"/>
          </a:solidFill>
        </p:grpSpPr>
        <p:sp>
          <p:nvSpPr>
            <p:cNvPr id="4" name="Donut 4">
              <a:extLst>
                <a:ext uri="{FF2B5EF4-FFF2-40B4-BE49-F238E27FC236}">
                  <a16:creationId xmlns:a16="http://schemas.microsoft.com/office/drawing/2014/main" id="{63372BAC-9956-4DD8-BC5B-62A660C3B91F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FE1E31-8112-46CC-A904-2110A2A8E1FF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33B29D58-29EC-401A-B7C3-3B25CA79924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AF6623-E31E-4CF8-88A5-ED6B47DC8746}"/>
              </a:ext>
            </a:extLst>
          </p:cNvPr>
          <p:cNvGrpSpPr/>
          <p:nvPr/>
        </p:nvGrpSpPr>
        <p:grpSpPr>
          <a:xfrm rot="10800000">
            <a:off x="6154049" y="2290042"/>
            <a:ext cx="2155921" cy="1549726"/>
            <a:chOff x="1889883" y="1628800"/>
            <a:chExt cx="2585968" cy="1858853"/>
          </a:xfrm>
          <a:solidFill>
            <a:schemeClr val="accent3"/>
          </a:solidFill>
        </p:grpSpPr>
        <p:sp>
          <p:nvSpPr>
            <p:cNvPr id="8" name="Donut 8">
              <a:extLst>
                <a:ext uri="{FF2B5EF4-FFF2-40B4-BE49-F238E27FC236}">
                  <a16:creationId xmlns:a16="http://schemas.microsoft.com/office/drawing/2014/main" id="{D8A451AE-278D-42E2-B58B-D1BEAADE477D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4A73655-4A84-47A3-982D-C61A0C5284B9}"/>
                </a:ext>
              </a:extLst>
            </p:cNvPr>
            <p:cNvSpPr/>
            <p:nvPr/>
          </p:nvSpPr>
          <p:spPr>
            <a:xfrm rot="10800000">
              <a:off x="2457653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Isosceles Triangle 10">
              <a:extLst>
                <a:ext uri="{FF2B5EF4-FFF2-40B4-BE49-F238E27FC236}">
                  <a16:creationId xmlns:a16="http://schemas.microsoft.com/office/drawing/2014/main" id="{445BC16B-7159-4121-8AA6-A54FC8E8E066}"/>
                </a:ext>
              </a:extLst>
            </p:cNvPr>
            <p:cNvSpPr/>
            <p:nvPr/>
          </p:nvSpPr>
          <p:spPr>
            <a:xfrm rot="16200000">
              <a:off x="1842769" y="2851618"/>
              <a:ext cx="683149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52A6143-BC05-480C-866C-3A48FFBB0C41}"/>
              </a:ext>
            </a:extLst>
          </p:cNvPr>
          <p:cNvGrpSpPr/>
          <p:nvPr/>
        </p:nvGrpSpPr>
        <p:grpSpPr>
          <a:xfrm rot="5400000">
            <a:off x="4166770" y="1982545"/>
            <a:ext cx="2164716" cy="1549728"/>
            <a:chOff x="1879337" y="1628800"/>
            <a:chExt cx="2596514" cy="1858853"/>
          </a:xfrm>
          <a:solidFill>
            <a:schemeClr val="accent4"/>
          </a:solidFill>
        </p:grpSpPr>
        <p:sp>
          <p:nvSpPr>
            <p:cNvPr id="12" name="Donut 12">
              <a:extLst>
                <a:ext uri="{FF2B5EF4-FFF2-40B4-BE49-F238E27FC236}">
                  <a16:creationId xmlns:a16="http://schemas.microsoft.com/office/drawing/2014/main" id="{A484ECA5-C11A-45C6-935C-A444F9D39EDC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882D1F3-085D-47DA-B87E-35E80BD5DE48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4">
              <a:extLst>
                <a:ext uri="{FF2B5EF4-FFF2-40B4-BE49-F238E27FC236}">
                  <a16:creationId xmlns:a16="http://schemas.microsoft.com/office/drawing/2014/main" id="{90609853-BE26-44D2-B2C8-ECDB350B2B4F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1F5FAD8-0A0C-4D2B-B4A3-7FCD7EC68642}"/>
              </a:ext>
            </a:extLst>
          </p:cNvPr>
          <p:cNvGrpSpPr/>
          <p:nvPr/>
        </p:nvGrpSpPr>
        <p:grpSpPr>
          <a:xfrm rot="16200000">
            <a:off x="5846554" y="4289078"/>
            <a:ext cx="2164714" cy="1549726"/>
            <a:chOff x="1879337" y="1628800"/>
            <a:chExt cx="2596514" cy="1858853"/>
          </a:xfrm>
          <a:solidFill>
            <a:schemeClr val="accent2"/>
          </a:solidFill>
        </p:grpSpPr>
        <p:sp>
          <p:nvSpPr>
            <p:cNvPr id="16" name="Donut 16">
              <a:extLst>
                <a:ext uri="{FF2B5EF4-FFF2-40B4-BE49-F238E27FC236}">
                  <a16:creationId xmlns:a16="http://schemas.microsoft.com/office/drawing/2014/main" id="{CC72E58C-2E27-4A19-B742-102BB6716D01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05482BA-FF83-40E3-8E64-9145B716801E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Isosceles Triangle 18">
              <a:extLst>
                <a:ext uri="{FF2B5EF4-FFF2-40B4-BE49-F238E27FC236}">
                  <a16:creationId xmlns:a16="http://schemas.microsoft.com/office/drawing/2014/main" id="{346926BF-1B6F-4514-9752-4F96FD3F25F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4B7D83-21B2-41AD-87F0-BDFDDC4BD03A}"/>
              </a:ext>
            </a:extLst>
          </p:cNvPr>
          <p:cNvSpPr txBox="1"/>
          <p:nvPr/>
        </p:nvSpPr>
        <p:spPr>
          <a:xfrm>
            <a:off x="4949029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8BA81-99FA-4F1C-ADE1-5D9D4002777B}"/>
              </a:ext>
            </a:extLst>
          </p:cNvPr>
          <p:cNvSpPr txBox="1"/>
          <p:nvPr/>
        </p:nvSpPr>
        <p:spPr>
          <a:xfrm>
            <a:off x="6511414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7F9A2-0791-4DE6-B30A-C56A0A0AFFE4}"/>
              </a:ext>
            </a:extLst>
          </p:cNvPr>
          <p:cNvSpPr txBox="1"/>
          <p:nvPr/>
        </p:nvSpPr>
        <p:spPr>
          <a:xfrm>
            <a:off x="4949029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BAB3F-91C7-4F47-BB3E-1052A4BA5E21}"/>
              </a:ext>
            </a:extLst>
          </p:cNvPr>
          <p:cNvSpPr txBox="1"/>
          <p:nvPr/>
        </p:nvSpPr>
        <p:spPr>
          <a:xfrm>
            <a:off x="6511414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FF8C-FFDD-4831-A6C3-36E62DFB0875}"/>
              </a:ext>
            </a:extLst>
          </p:cNvPr>
          <p:cNvSpPr txBox="1"/>
          <p:nvPr/>
        </p:nvSpPr>
        <p:spPr>
          <a:xfrm rot="5400000">
            <a:off x="4065726" y="2503571"/>
            <a:ext cx="134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STRENGTHS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1EBF6-CE39-4EA3-9697-9A955A7A7DDC}"/>
              </a:ext>
            </a:extLst>
          </p:cNvPr>
          <p:cNvSpPr txBox="1"/>
          <p:nvPr/>
        </p:nvSpPr>
        <p:spPr>
          <a:xfrm>
            <a:off x="6816080" y="2437144"/>
            <a:ext cx="126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WEAKNESS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03B4D5-30AF-4AA6-9684-225D0C926973}"/>
              </a:ext>
            </a:extLst>
          </p:cNvPr>
          <p:cNvSpPr txBox="1"/>
          <p:nvPr/>
        </p:nvSpPr>
        <p:spPr>
          <a:xfrm>
            <a:off x="4088884" y="5101408"/>
            <a:ext cx="168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OPPORTUNITIES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AE4C8F-7C0C-4148-B18A-6EA3FBAB9285}"/>
              </a:ext>
            </a:extLst>
          </p:cNvPr>
          <p:cNvSpPr txBox="1"/>
          <p:nvPr/>
        </p:nvSpPr>
        <p:spPr>
          <a:xfrm rot="5400000">
            <a:off x="6904298" y="5229413"/>
            <a:ext cx="102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THREATS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872A2DC-1944-4CD7-A60B-7CB7F6E59E46}"/>
              </a:ext>
            </a:extLst>
          </p:cNvPr>
          <p:cNvGrpSpPr/>
          <p:nvPr/>
        </p:nvGrpSpPr>
        <p:grpSpPr>
          <a:xfrm>
            <a:off x="7903322" y="5018360"/>
            <a:ext cx="2983151" cy="1107996"/>
            <a:chOff x="6210996" y="1433695"/>
            <a:chExt cx="1712591" cy="7882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AF2CC-A38F-4B38-98A9-62FE6934E00B}"/>
                </a:ext>
              </a:extLst>
            </p:cNvPr>
            <p:cNvSpPr txBox="1"/>
            <p:nvPr/>
          </p:nvSpPr>
          <p:spPr>
            <a:xfrm>
              <a:off x="6211001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11E3B7-24E0-4307-A598-3A558AAF824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1F4139E-A315-46AD-AC51-62A84212E98A}"/>
              </a:ext>
            </a:extLst>
          </p:cNvPr>
          <p:cNvGrpSpPr/>
          <p:nvPr/>
        </p:nvGrpSpPr>
        <p:grpSpPr>
          <a:xfrm>
            <a:off x="8495560" y="2033416"/>
            <a:ext cx="2983156" cy="1107996"/>
            <a:chOff x="6210996" y="1433695"/>
            <a:chExt cx="1712589" cy="7882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401007-107E-41CE-A5D2-3336799DAB8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4331B0-F2D0-45D2-88D0-724CF70AF62C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8CE88B3-8671-4293-B8D0-77570FAD4901}"/>
              </a:ext>
            </a:extLst>
          </p:cNvPr>
          <p:cNvGrpSpPr/>
          <p:nvPr/>
        </p:nvGrpSpPr>
        <p:grpSpPr>
          <a:xfrm>
            <a:off x="706622" y="4693041"/>
            <a:ext cx="2983167" cy="1107996"/>
            <a:chOff x="6210996" y="1433695"/>
            <a:chExt cx="1712589" cy="7882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31B8CC-8DEB-4597-BD02-547719D8497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D7F019-F589-4E9F-868D-20299FE73E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6346B94B-CBFF-4A67-8B52-33287051F72E}"/>
              </a:ext>
            </a:extLst>
          </p:cNvPr>
          <p:cNvGrpSpPr/>
          <p:nvPr/>
        </p:nvGrpSpPr>
        <p:grpSpPr>
          <a:xfrm>
            <a:off x="1327637" y="1734483"/>
            <a:ext cx="2890700" cy="1107996"/>
            <a:chOff x="6210996" y="1433695"/>
            <a:chExt cx="1712589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3927D9-00BD-4867-962D-ADD7A35D1F6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BA3A6B-7DAE-44BC-BADD-10C9332B8553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69DF1-D956-43FF-ABF3-5CA5A7347DE4}"/>
              </a:ext>
            </a:extLst>
          </p:cNvPr>
          <p:cNvSpPr txBox="1"/>
          <p:nvPr/>
        </p:nvSpPr>
        <p:spPr>
          <a:xfrm>
            <a:off x="5016138" y="78377"/>
            <a:ext cx="62440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26D4E-1914-4A0A-8083-59D80AE25047}"/>
              </a:ext>
            </a:extLst>
          </p:cNvPr>
          <p:cNvSpPr txBox="1"/>
          <p:nvPr/>
        </p:nvSpPr>
        <p:spPr>
          <a:xfrm>
            <a:off x="5016138" y="958421"/>
            <a:ext cx="624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9FA6EB8D-23DC-48BF-AB59-C41A9C3D2302}"/>
              </a:ext>
            </a:extLst>
          </p:cNvPr>
          <p:cNvSpPr/>
          <p:nvPr/>
        </p:nvSpPr>
        <p:spPr>
          <a:xfrm rot="10800000" flipH="1">
            <a:off x="-2" y="0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7DD3D63A-41C0-423A-BDE7-DE3D4A842FD1}"/>
              </a:ext>
            </a:extLst>
          </p:cNvPr>
          <p:cNvSpPr/>
          <p:nvPr/>
        </p:nvSpPr>
        <p:spPr>
          <a:xfrm rot="10800000" flipV="1">
            <a:off x="7175861" y="36513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6A801-A991-4AD5-83DF-E03E6E2263A0}"/>
              </a:ext>
            </a:extLst>
          </p:cNvPr>
          <p:cNvSpPr txBox="1"/>
          <p:nvPr/>
        </p:nvSpPr>
        <p:spPr>
          <a:xfrm>
            <a:off x="8938909" y="3465513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1CCE1-27F5-4DCE-B4FC-5C765432404D}"/>
              </a:ext>
            </a:extLst>
          </p:cNvPr>
          <p:cNvSpPr txBox="1"/>
          <p:nvPr/>
        </p:nvSpPr>
        <p:spPr>
          <a:xfrm>
            <a:off x="9013371" y="4710803"/>
            <a:ext cx="2825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B2C5A-758E-4F7A-BC6F-C00AD26FD016}"/>
              </a:ext>
            </a:extLst>
          </p:cNvPr>
          <p:cNvSpPr txBox="1"/>
          <p:nvPr/>
        </p:nvSpPr>
        <p:spPr>
          <a:xfrm>
            <a:off x="8138161" y="5796172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</a:rPr>
              <a:t>Example Text :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6CB3F-FCB1-475B-B4F2-A1F4AC8D6006}"/>
              </a:ext>
            </a:extLst>
          </p:cNvPr>
          <p:cNvSpPr txBox="1"/>
          <p:nvPr/>
        </p:nvSpPr>
        <p:spPr>
          <a:xfrm>
            <a:off x="383825" y="53448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8B84A-8D87-4AC4-806C-4BE8DFDE563B}"/>
              </a:ext>
            </a:extLst>
          </p:cNvPr>
          <p:cNvSpPr txBox="1"/>
          <p:nvPr/>
        </p:nvSpPr>
        <p:spPr>
          <a:xfrm>
            <a:off x="353342" y="1840738"/>
            <a:ext cx="1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B22E574-4A34-409E-802D-A8887DA8BC83}"/>
              </a:ext>
            </a:extLst>
          </p:cNvPr>
          <p:cNvGrpSpPr/>
          <p:nvPr/>
        </p:nvGrpSpPr>
        <p:grpSpPr>
          <a:xfrm>
            <a:off x="7723467" y="5136441"/>
            <a:ext cx="3539044" cy="923330"/>
            <a:chOff x="3017859" y="4283314"/>
            <a:chExt cx="1249476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3C5345-31C3-4327-9D68-E875CF61F31C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20DC3-94FF-4E5F-92E0-D7A6A496A8C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0E52C2AC-4D50-46A4-9216-803084DE6BEC}"/>
              </a:ext>
            </a:extLst>
          </p:cNvPr>
          <p:cNvGrpSpPr/>
          <p:nvPr/>
        </p:nvGrpSpPr>
        <p:grpSpPr>
          <a:xfrm>
            <a:off x="823866" y="1761642"/>
            <a:ext cx="3574061" cy="923330"/>
            <a:chOff x="3122317" y="4283314"/>
            <a:chExt cx="1145017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BD794-20FF-4F53-8018-D863DE5683F6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B9625-24EA-4DA4-9117-B7A7177E5AD8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53809F-DBF8-4A4E-924C-C93C34E8C828}"/>
              </a:ext>
            </a:extLst>
          </p:cNvPr>
          <p:cNvGrpSpPr/>
          <p:nvPr/>
        </p:nvGrpSpPr>
        <p:grpSpPr>
          <a:xfrm>
            <a:off x="4770820" y="1145900"/>
            <a:ext cx="2650360" cy="5567253"/>
            <a:chOff x="4973077" y="1550506"/>
            <a:chExt cx="2207747" cy="4637516"/>
          </a:xfrm>
        </p:grpSpPr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166C033A-B996-4A5C-96D7-623FB588A508}"/>
                </a:ext>
              </a:extLst>
            </p:cNvPr>
            <p:cNvGrpSpPr/>
            <p:nvPr/>
          </p:nvGrpSpPr>
          <p:grpSpPr>
            <a:xfrm>
              <a:off x="4973077" y="1550506"/>
              <a:ext cx="2001951" cy="2536649"/>
              <a:chOff x="3204849" y="1054371"/>
              <a:chExt cx="2511078" cy="3181758"/>
            </a:xfrm>
            <a:solidFill>
              <a:schemeClr val="accent2"/>
            </a:solidFill>
          </p:grpSpPr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58E7F453-F318-4065-9076-8B8084C7BA7A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26" name="Block Arc 42">
                  <a:extLst>
                    <a:ext uri="{FF2B5EF4-FFF2-40B4-BE49-F238E27FC236}">
                      <a16:creationId xmlns:a16="http://schemas.microsoft.com/office/drawing/2014/main" id="{5091C4FE-8F51-46A5-BAB3-A669EF7F088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43">
                  <a:extLst>
                    <a:ext uri="{FF2B5EF4-FFF2-40B4-BE49-F238E27FC236}">
                      <a16:creationId xmlns:a16="http://schemas.microsoft.com/office/drawing/2014/main" id="{619C98B9-F9EE-4D74-988B-6F670A51B36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44">
                  <a:extLst>
                    <a:ext uri="{FF2B5EF4-FFF2-40B4-BE49-F238E27FC236}">
                      <a16:creationId xmlns:a16="http://schemas.microsoft.com/office/drawing/2014/main" id="{28B53928-552F-46B1-A6F8-1A053B22A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45">
                  <a:extLst>
                    <a:ext uri="{FF2B5EF4-FFF2-40B4-BE49-F238E27FC236}">
                      <a16:creationId xmlns:a16="http://schemas.microsoft.com/office/drawing/2014/main" id="{A6BEB948-59BF-41FF-8566-48EE7803C04E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659D84AB-1AD9-40D7-8CED-75D0657FE24D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23" name="Block Arc 39">
                  <a:extLst>
                    <a:ext uri="{FF2B5EF4-FFF2-40B4-BE49-F238E27FC236}">
                      <a16:creationId xmlns:a16="http://schemas.microsoft.com/office/drawing/2014/main" id="{D3799BD8-82DA-4EA9-9BD3-038BFE90DFF4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40">
                  <a:extLst>
                    <a:ext uri="{FF2B5EF4-FFF2-40B4-BE49-F238E27FC236}">
                      <a16:creationId xmlns:a16="http://schemas.microsoft.com/office/drawing/2014/main" id="{653CB921-DB00-463A-871C-5396027D6394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5" name="Isosceles Triangle 41">
                  <a:extLst>
                    <a:ext uri="{FF2B5EF4-FFF2-40B4-BE49-F238E27FC236}">
                      <a16:creationId xmlns:a16="http://schemas.microsoft.com/office/drawing/2014/main" id="{FE985092-26B9-4701-8E0E-536C4D79E373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E9F05E15-230E-45A3-AA47-B9C4860855D5}"/>
                </a:ext>
              </a:extLst>
            </p:cNvPr>
            <p:cNvGrpSpPr/>
            <p:nvPr/>
          </p:nvGrpSpPr>
          <p:grpSpPr>
            <a:xfrm rot="10800000">
              <a:off x="5178873" y="3651373"/>
              <a:ext cx="2001951" cy="2536649"/>
              <a:chOff x="3204849" y="1054371"/>
              <a:chExt cx="2511078" cy="3181758"/>
            </a:xfrm>
            <a:solidFill>
              <a:schemeClr val="accent1"/>
            </a:solidFill>
          </p:grpSpPr>
          <p:grpSp>
            <p:nvGrpSpPr>
              <p:cNvPr id="12" name="Group 57">
                <a:extLst>
                  <a:ext uri="{FF2B5EF4-FFF2-40B4-BE49-F238E27FC236}">
                    <a16:creationId xmlns:a16="http://schemas.microsoft.com/office/drawing/2014/main" id="{0FD7C850-D79C-48C7-A8AC-93E815314296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17" name="Block Arc 62">
                  <a:extLst>
                    <a:ext uri="{FF2B5EF4-FFF2-40B4-BE49-F238E27FC236}">
                      <a16:creationId xmlns:a16="http://schemas.microsoft.com/office/drawing/2014/main" id="{FC5C9107-C9BF-46FC-B727-D31A1DF9A04B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Block Arc 63">
                  <a:extLst>
                    <a:ext uri="{FF2B5EF4-FFF2-40B4-BE49-F238E27FC236}">
                      <a16:creationId xmlns:a16="http://schemas.microsoft.com/office/drawing/2014/main" id="{059306A2-C862-413B-ACE1-848E0DB5F019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Block Arc 64">
                  <a:extLst>
                    <a:ext uri="{FF2B5EF4-FFF2-40B4-BE49-F238E27FC236}">
                      <a16:creationId xmlns:a16="http://schemas.microsoft.com/office/drawing/2014/main" id="{BED68D4F-048B-49BE-A1B1-040EDE1916F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Block Arc 65">
                  <a:extLst>
                    <a:ext uri="{FF2B5EF4-FFF2-40B4-BE49-F238E27FC236}">
                      <a16:creationId xmlns:a16="http://schemas.microsoft.com/office/drawing/2014/main" id="{430D6A01-2C02-4A4E-A8CC-126358961CCC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58">
                <a:extLst>
                  <a:ext uri="{FF2B5EF4-FFF2-40B4-BE49-F238E27FC236}">
                    <a16:creationId xmlns:a16="http://schemas.microsoft.com/office/drawing/2014/main" id="{62E6AF1C-0CAD-4878-A665-9F433E59E3FA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14" name="Block Arc 59">
                  <a:extLst>
                    <a:ext uri="{FF2B5EF4-FFF2-40B4-BE49-F238E27FC236}">
                      <a16:creationId xmlns:a16="http://schemas.microsoft.com/office/drawing/2014/main" id="{0E04EB5F-E9A5-4229-AF21-0117369F3EBD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60">
                  <a:extLst>
                    <a:ext uri="{FF2B5EF4-FFF2-40B4-BE49-F238E27FC236}">
                      <a16:creationId xmlns:a16="http://schemas.microsoft.com/office/drawing/2014/main" id="{B4E10AF9-7B69-448A-A7F2-AA0845E3DABE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6" name="Isosceles Triangle 61">
                  <a:extLst>
                    <a:ext uri="{FF2B5EF4-FFF2-40B4-BE49-F238E27FC236}">
                      <a16:creationId xmlns:a16="http://schemas.microsoft.com/office/drawing/2014/main" id="{3AE426BC-ABA2-4318-9833-1E1BC8B08450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0" name="Group 32">
            <a:extLst>
              <a:ext uri="{FF2B5EF4-FFF2-40B4-BE49-F238E27FC236}">
                <a16:creationId xmlns:a16="http://schemas.microsoft.com/office/drawing/2014/main" id="{6EAB0EAB-464F-4B9D-B56A-A6B0C5EA123A}"/>
              </a:ext>
            </a:extLst>
          </p:cNvPr>
          <p:cNvGrpSpPr/>
          <p:nvPr/>
        </p:nvGrpSpPr>
        <p:grpSpPr>
          <a:xfrm>
            <a:off x="7723467" y="2911632"/>
            <a:ext cx="3539044" cy="923330"/>
            <a:chOff x="3017859" y="4283314"/>
            <a:chExt cx="124947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718F29-934F-4AA7-BE55-D508DEB0D0E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E6E84-E028-4B33-8698-C94E7B6334F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B21684B7-A151-4518-9FE9-625EF61C7D1C}"/>
              </a:ext>
            </a:extLst>
          </p:cNvPr>
          <p:cNvGrpSpPr/>
          <p:nvPr/>
        </p:nvGrpSpPr>
        <p:grpSpPr>
          <a:xfrm>
            <a:off x="823866" y="4017604"/>
            <a:ext cx="3574061" cy="923330"/>
            <a:chOff x="3122317" y="4283314"/>
            <a:chExt cx="1145017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83FE63-5405-4C46-9134-CDB0DB16119A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C7362-B8A8-4211-A41F-444AC47E4906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BE48008B-77A6-4C87-9B01-2C5211164B38}"/>
              </a:ext>
            </a:extLst>
          </p:cNvPr>
          <p:cNvSpPr/>
          <p:nvPr/>
        </p:nvSpPr>
        <p:spPr>
          <a:xfrm rot="2700000">
            <a:off x="5405634" y="3062132"/>
            <a:ext cx="338011" cy="6059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79BA724-CB2D-48BA-8B7F-9948AD55D03B}"/>
              </a:ext>
            </a:extLst>
          </p:cNvPr>
          <p:cNvSpPr/>
          <p:nvPr/>
        </p:nvSpPr>
        <p:spPr>
          <a:xfrm>
            <a:off x="6458338" y="4284971"/>
            <a:ext cx="418780" cy="39201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E5B8D812-FA15-4316-8F27-550B109E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384692"/>
              </p:ext>
            </p:extLst>
          </p:nvPr>
        </p:nvGraphicFramePr>
        <p:xfrm>
          <a:off x="887241" y="1801641"/>
          <a:ext cx="10411485" cy="252981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8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661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A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B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F7A2A885-F015-471B-A859-19727BF7B050}"/>
              </a:ext>
            </a:extLst>
          </p:cNvPr>
          <p:cNvGrpSpPr/>
          <p:nvPr/>
        </p:nvGrpSpPr>
        <p:grpSpPr>
          <a:xfrm>
            <a:off x="911384" y="5180162"/>
            <a:ext cx="2438282" cy="919505"/>
            <a:chOff x="395534" y="3722056"/>
            <a:chExt cx="3972999" cy="9195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A0FDB8-4FB9-45CB-9A4D-86A00A2DC196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A76DF-DBFF-465A-ABE6-AF1ED49A152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9014A663-BDA6-4C18-9446-CDDF94524DCF}"/>
              </a:ext>
            </a:extLst>
          </p:cNvPr>
          <p:cNvGrpSpPr/>
          <p:nvPr/>
        </p:nvGrpSpPr>
        <p:grpSpPr>
          <a:xfrm>
            <a:off x="3561072" y="5180162"/>
            <a:ext cx="2438282" cy="919505"/>
            <a:chOff x="395534" y="3722056"/>
            <a:chExt cx="3972999" cy="919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EC491-0B2C-47EC-97FF-F4DACD22844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281E56-CC17-4FBB-9B23-09A8E555975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384F9BEF-29B1-4793-98EB-EFC48744C89A}"/>
              </a:ext>
            </a:extLst>
          </p:cNvPr>
          <p:cNvGrpSpPr/>
          <p:nvPr/>
        </p:nvGrpSpPr>
        <p:grpSpPr>
          <a:xfrm>
            <a:off x="6210760" y="5180162"/>
            <a:ext cx="2438282" cy="919505"/>
            <a:chOff x="395534" y="3722056"/>
            <a:chExt cx="3972999" cy="919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36AB27-0A65-44BD-BC40-C41068A5C5A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016BF-E251-4442-A277-AC01D6173D5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B6B5436F-8347-49A4-84F8-46993B0F91ED}"/>
              </a:ext>
            </a:extLst>
          </p:cNvPr>
          <p:cNvGrpSpPr/>
          <p:nvPr/>
        </p:nvGrpSpPr>
        <p:grpSpPr>
          <a:xfrm>
            <a:off x="8860448" y="5180162"/>
            <a:ext cx="2438282" cy="919505"/>
            <a:chOff x="395534" y="3722056"/>
            <a:chExt cx="3972999" cy="9195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8A031-CE7F-46CD-94E8-AB308484A825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2EEA6-51B7-466D-9E5C-8693B302CEF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6" name="Oval 21">
            <a:extLst>
              <a:ext uri="{FF2B5EF4-FFF2-40B4-BE49-F238E27FC236}">
                <a16:creationId xmlns:a16="http://schemas.microsoft.com/office/drawing/2014/main" id="{3ECD3337-6B1C-47BD-A2AB-FBB9A3C23DCB}"/>
              </a:ext>
            </a:extLst>
          </p:cNvPr>
          <p:cNvSpPr/>
          <p:nvPr/>
        </p:nvSpPr>
        <p:spPr>
          <a:xfrm>
            <a:off x="9807618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358F2D06-964A-4765-A2C0-5E6BA023B881}"/>
              </a:ext>
            </a:extLst>
          </p:cNvPr>
          <p:cNvSpPr/>
          <p:nvPr/>
        </p:nvSpPr>
        <p:spPr>
          <a:xfrm>
            <a:off x="7157930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809B3715-A8A8-49AB-A757-27C6EDB09432}"/>
              </a:ext>
            </a:extLst>
          </p:cNvPr>
          <p:cNvSpPr/>
          <p:nvPr/>
        </p:nvSpPr>
        <p:spPr>
          <a:xfrm>
            <a:off x="4508242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FAF37737-56B0-43FC-8D03-CEAB7ABDD7EF}"/>
              </a:ext>
            </a:extLst>
          </p:cNvPr>
          <p:cNvSpPr/>
          <p:nvPr/>
        </p:nvSpPr>
        <p:spPr>
          <a:xfrm>
            <a:off x="1858554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920807DF-AB75-45CD-941F-6FCE5D2DF548}"/>
              </a:ext>
            </a:extLst>
          </p:cNvPr>
          <p:cNvSpPr/>
          <p:nvPr/>
        </p:nvSpPr>
        <p:spPr>
          <a:xfrm>
            <a:off x="1987266" y="4709876"/>
            <a:ext cx="286517" cy="2101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5B55B62A-DB14-4F32-8B17-927D49DD8811}"/>
              </a:ext>
            </a:extLst>
          </p:cNvPr>
          <p:cNvSpPr/>
          <p:nvPr/>
        </p:nvSpPr>
        <p:spPr>
          <a:xfrm flipH="1">
            <a:off x="4635270" y="4658624"/>
            <a:ext cx="307706" cy="30770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A55F41D8-4E1D-490A-9F24-9A77E89440C6}"/>
              </a:ext>
            </a:extLst>
          </p:cNvPr>
          <p:cNvSpPr/>
          <p:nvPr/>
        </p:nvSpPr>
        <p:spPr>
          <a:xfrm>
            <a:off x="9923439" y="4651635"/>
            <a:ext cx="310807" cy="3108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3001A9E-8FF6-4EA0-B08E-B51AE1F34EDB}"/>
              </a:ext>
            </a:extLst>
          </p:cNvPr>
          <p:cNvSpPr/>
          <p:nvPr/>
        </p:nvSpPr>
        <p:spPr>
          <a:xfrm>
            <a:off x="7256902" y="4685001"/>
            <a:ext cx="354588" cy="25985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E5CF5-27D0-DB01-AC89-ED2FA10C9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Our great team</a:t>
            </a:r>
          </a:p>
        </p:txBody>
      </p:sp>
    </p:spTree>
    <p:extLst>
      <p:ext uri="{BB962C8B-B14F-4D97-AF65-F5344CB8AC3E}">
        <p14:creationId xmlns:p14="http://schemas.microsoft.com/office/powerpoint/2010/main" val="974541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BC562AF-8C8C-4AAC-88AB-123B3F8CFF48}"/>
              </a:ext>
            </a:extLst>
          </p:cNvPr>
          <p:cNvSpPr/>
          <p:nvPr/>
        </p:nvSpPr>
        <p:spPr>
          <a:xfrm>
            <a:off x="651022" y="2901552"/>
            <a:ext cx="278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306B25B3-448A-4BED-81AA-A6E9367CDDDB}"/>
              </a:ext>
            </a:extLst>
          </p:cNvPr>
          <p:cNvSpPr/>
          <p:nvPr/>
        </p:nvSpPr>
        <p:spPr>
          <a:xfrm>
            <a:off x="651022" y="466703"/>
            <a:ext cx="2996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5D6268"/>
                </a:solidFill>
              </a:rPr>
              <a:t>Simple </a:t>
            </a:r>
            <a:r>
              <a:rPr lang="en-US" altLang="ko-KR" sz="3600" b="1" dirty="0">
                <a:solidFill>
                  <a:schemeClr val="accent2"/>
                </a:solidFill>
              </a:rPr>
              <a:t>Portfolio </a:t>
            </a:r>
            <a:r>
              <a:rPr lang="en-US" altLang="ko-KR" sz="3600" b="1" dirty="0">
                <a:solidFill>
                  <a:srgbClr val="5D6268"/>
                </a:solidFill>
              </a:rPr>
              <a:t>Presentation Designed</a:t>
            </a:r>
            <a:endParaRPr lang="ko-KR" altLang="en-US" sz="3600" b="1" dirty="0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A5F271C4-DDD7-4394-B98C-481B7B40C690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F25312E1-B5ED-49DA-A6DD-C5DAA840902E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B1BCCE8C-BF0A-4353-94F4-5EEBFC33C1A7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EF69D-E010-4110-8DE6-8D40900943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C68782-37D4-457D-8FBF-853CBEE97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3">
            <a:extLst>
              <a:ext uri="{FF2B5EF4-FFF2-40B4-BE49-F238E27FC236}">
                <a16:creationId xmlns:a16="http://schemas.microsoft.com/office/drawing/2014/main" id="{74C59DE6-D7E7-42E2-9D71-35EB5C80F044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677206" y="2503344"/>
            <a:ext cx="1990658" cy="143931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21">
            <a:extLst>
              <a:ext uri="{FF2B5EF4-FFF2-40B4-BE49-F238E27FC236}">
                <a16:creationId xmlns:a16="http://schemas.microsoft.com/office/drawing/2014/main" id="{B88921EE-6A77-49DE-9B91-FF239A9A0E5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7677207" y="3355930"/>
            <a:ext cx="2689629" cy="58673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5">
            <a:extLst>
              <a:ext uri="{FF2B5EF4-FFF2-40B4-BE49-F238E27FC236}">
                <a16:creationId xmlns:a16="http://schemas.microsoft.com/office/drawing/2014/main" id="{7D175238-A95E-4FF1-BFC0-D1C05173F4F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677207" y="3942660"/>
            <a:ext cx="2689629" cy="57364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8">
            <a:extLst>
              <a:ext uri="{FF2B5EF4-FFF2-40B4-BE49-F238E27FC236}">
                <a16:creationId xmlns:a16="http://schemas.microsoft.com/office/drawing/2014/main" id="{73D21523-049B-4DEC-9C63-AEA1365AB8F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7677206" y="3942660"/>
            <a:ext cx="1990658" cy="1426236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0">
            <a:extLst>
              <a:ext uri="{FF2B5EF4-FFF2-40B4-BE49-F238E27FC236}">
                <a16:creationId xmlns:a16="http://schemas.microsoft.com/office/drawing/2014/main" id="{CD3FFC25-4ABF-4869-A363-9FD95A88D098}"/>
              </a:ext>
            </a:extLst>
          </p:cNvPr>
          <p:cNvSpPr/>
          <p:nvPr/>
        </p:nvSpPr>
        <p:spPr>
          <a:xfrm>
            <a:off x="3668237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C82C8737-EBD8-4678-B566-6D2F9296A68E}"/>
              </a:ext>
            </a:extLst>
          </p:cNvPr>
          <p:cNvSpPr/>
          <p:nvPr/>
        </p:nvSpPr>
        <p:spPr>
          <a:xfrm>
            <a:off x="931925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4548D4E-A3A7-4F46-BE21-8E909EDEC1B6}"/>
              </a:ext>
            </a:extLst>
          </p:cNvPr>
          <p:cNvSpPr/>
          <p:nvPr/>
        </p:nvSpPr>
        <p:spPr>
          <a:xfrm>
            <a:off x="6355016" y="3281566"/>
            <a:ext cx="1322190" cy="13221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80525A12-F930-425B-857E-5343B9499F88}"/>
              </a:ext>
            </a:extLst>
          </p:cNvPr>
          <p:cNvSpPr/>
          <p:nvPr/>
        </p:nvSpPr>
        <p:spPr>
          <a:xfrm>
            <a:off x="9540373" y="176027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EBDFBA69-6413-491E-A483-D1369F0F59EE}"/>
              </a:ext>
            </a:extLst>
          </p:cNvPr>
          <p:cNvSpPr/>
          <p:nvPr/>
        </p:nvSpPr>
        <p:spPr>
          <a:xfrm>
            <a:off x="10366835" y="4081026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93F76A6-1850-451A-87AC-EE9EF7590B7E}"/>
              </a:ext>
            </a:extLst>
          </p:cNvPr>
          <p:cNvSpPr/>
          <p:nvPr/>
        </p:nvSpPr>
        <p:spPr>
          <a:xfrm>
            <a:off x="9540373" y="5241405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E7DE79C6-6E14-4E58-84F6-CEAEC78FFC28}"/>
              </a:ext>
            </a:extLst>
          </p:cNvPr>
          <p:cNvSpPr/>
          <p:nvPr/>
        </p:nvSpPr>
        <p:spPr>
          <a:xfrm>
            <a:off x="10366835" y="292064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4" name="Group 36">
            <a:extLst>
              <a:ext uri="{FF2B5EF4-FFF2-40B4-BE49-F238E27FC236}">
                <a16:creationId xmlns:a16="http://schemas.microsoft.com/office/drawing/2014/main" id="{909E1F89-D992-428E-A893-8B66727D6986}"/>
              </a:ext>
            </a:extLst>
          </p:cNvPr>
          <p:cNvGrpSpPr/>
          <p:nvPr/>
        </p:nvGrpSpPr>
        <p:grpSpPr>
          <a:xfrm>
            <a:off x="1630981" y="3977988"/>
            <a:ext cx="1818547" cy="911229"/>
            <a:chOff x="3131840" y="2204864"/>
            <a:chExt cx="3096344" cy="9112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34560A-B67F-422D-B274-2BD1856AB2D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8C66E-2DCC-471A-B5C2-530D90788305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7" name="Group 39">
            <a:extLst>
              <a:ext uri="{FF2B5EF4-FFF2-40B4-BE49-F238E27FC236}">
                <a16:creationId xmlns:a16="http://schemas.microsoft.com/office/drawing/2014/main" id="{EDC7F343-0ACD-42A6-8E98-EA4312D92C7F}"/>
              </a:ext>
            </a:extLst>
          </p:cNvPr>
          <p:cNvGrpSpPr/>
          <p:nvPr/>
        </p:nvGrpSpPr>
        <p:grpSpPr>
          <a:xfrm>
            <a:off x="4367293" y="3977988"/>
            <a:ext cx="1818547" cy="911229"/>
            <a:chOff x="3131840" y="2204864"/>
            <a:chExt cx="3096344" cy="9112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02E9C-41C6-4836-966C-BCFFB7B6030D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4F376-B204-4D34-8B5C-C20CC267C0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1EE4DB54-DA29-427B-BAB1-3F48F3ABEA0C}"/>
              </a:ext>
            </a:extLst>
          </p:cNvPr>
          <p:cNvSpPr/>
          <p:nvPr/>
        </p:nvSpPr>
        <p:spPr>
          <a:xfrm>
            <a:off x="3668237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21" name="Oval 43">
            <a:extLst>
              <a:ext uri="{FF2B5EF4-FFF2-40B4-BE49-F238E27FC236}">
                <a16:creationId xmlns:a16="http://schemas.microsoft.com/office/drawing/2014/main" id="{48B587FE-0315-4EDA-8B72-8A47DBA213DB}"/>
              </a:ext>
            </a:extLst>
          </p:cNvPr>
          <p:cNvSpPr/>
          <p:nvPr/>
        </p:nvSpPr>
        <p:spPr>
          <a:xfrm>
            <a:off x="931925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95817A46-B8D4-4B4D-9EA7-167EE63EF4BC}"/>
              </a:ext>
            </a:extLst>
          </p:cNvPr>
          <p:cNvGrpSpPr/>
          <p:nvPr/>
        </p:nvGrpSpPr>
        <p:grpSpPr>
          <a:xfrm>
            <a:off x="1630981" y="5135886"/>
            <a:ext cx="1818547" cy="926617"/>
            <a:chOff x="3131840" y="2189476"/>
            <a:chExt cx="3096344" cy="9266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871FF4-9DEA-4DC4-8460-686D77D463F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D2A724-B7F0-45CB-8111-62E3887C737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5A8FC8AA-46DD-4E14-9B22-6B3F475475E2}"/>
              </a:ext>
            </a:extLst>
          </p:cNvPr>
          <p:cNvGrpSpPr/>
          <p:nvPr/>
        </p:nvGrpSpPr>
        <p:grpSpPr>
          <a:xfrm>
            <a:off x="4367293" y="5151274"/>
            <a:ext cx="1818547" cy="911229"/>
            <a:chOff x="3131840" y="2204864"/>
            <a:chExt cx="3096344" cy="9112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02DE10-369B-456B-AA32-83D928A3D97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57FA6-058C-4F1C-8FD4-AE8A48F90FD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8" name="Group 53">
            <a:extLst>
              <a:ext uri="{FF2B5EF4-FFF2-40B4-BE49-F238E27FC236}">
                <a16:creationId xmlns:a16="http://schemas.microsoft.com/office/drawing/2014/main" id="{CC2BDF66-A2C8-4DC6-894D-654086F02F7A}"/>
              </a:ext>
            </a:extLst>
          </p:cNvPr>
          <p:cNvGrpSpPr/>
          <p:nvPr/>
        </p:nvGrpSpPr>
        <p:grpSpPr>
          <a:xfrm>
            <a:off x="1075941" y="1794180"/>
            <a:ext cx="5109899" cy="1477328"/>
            <a:chOff x="3017859" y="4283314"/>
            <a:chExt cx="1249476" cy="14773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24D5A8-D327-4676-92AC-F5445A9EBE18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A99660-5E09-41BC-90BC-CBD21C06B84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FB3F3D-6C94-4FAA-B607-7AE43FA7CF02}"/>
              </a:ext>
            </a:extLst>
          </p:cNvPr>
          <p:cNvSpPr txBox="1"/>
          <p:nvPr/>
        </p:nvSpPr>
        <p:spPr>
          <a:xfrm>
            <a:off x="1075941" y="3538900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C398C9C1-9EE2-44F8-97C2-E8FC3749AA1B}"/>
              </a:ext>
            </a:extLst>
          </p:cNvPr>
          <p:cNvSpPr/>
          <p:nvPr/>
        </p:nvSpPr>
        <p:spPr>
          <a:xfrm rot="16200000">
            <a:off x="6723653" y="3640525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E967E614-695A-4624-B019-55625CB036C2}"/>
              </a:ext>
            </a:extLst>
          </p:cNvPr>
          <p:cNvSpPr/>
          <p:nvPr/>
        </p:nvSpPr>
        <p:spPr>
          <a:xfrm>
            <a:off x="9792496" y="2070704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C8A9A512-BBF9-43AE-AF84-3B6FC87AB402}"/>
              </a:ext>
            </a:extLst>
          </p:cNvPr>
          <p:cNvSpPr/>
          <p:nvPr/>
        </p:nvSpPr>
        <p:spPr>
          <a:xfrm>
            <a:off x="10634202" y="318803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ACE2957C-955D-4A89-9523-E23A891C8957}"/>
              </a:ext>
            </a:extLst>
          </p:cNvPr>
          <p:cNvSpPr/>
          <p:nvPr/>
        </p:nvSpPr>
        <p:spPr>
          <a:xfrm rot="18805991">
            <a:off x="10637542" y="43298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3F845B8-E8F6-4489-AF49-82938A38F8CD}"/>
              </a:ext>
            </a:extLst>
          </p:cNvPr>
          <p:cNvSpPr/>
          <p:nvPr/>
        </p:nvSpPr>
        <p:spPr>
          <a:xfrm>
            <a:off x="9802457" y="55436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Isosceles Triangle 51">
            <a:extLst>
              <a:ext uri="{FF2B5EF4-FFF2-40B4-BE49-F238E27FC236}">
                <a16:creationId xmlns:a16="http://schemas.microsoft.com/office/drawing/2014/main" id="{37450396-B469-4F55-A82C-D3D77BD08DDA}"/>
              </a:ext>
            </a:extLst>
          </p:cNvPr>
          <p:cNvSpPr/>
          <p:nvPr/>
        </p:nvSpPr>
        <p:spPr>
          <a:xfrm>
            <a:off x="1073082" y="42833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E5728648-26F5-401C-862F-38CE1C236E3F}"/>
              </a:ext>
            </a:extLst>
          </p:cNvPr>
          <p:cNvSpPr/>
          <p:nvPr/>
        </p:nvSpPr>
        <p:spPr>
          <a:xfrm>
            <a:off x="3827112" y="4242886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ardrop 1">
            <a:extLst>
              <a:ext uri="{FF2B5EF4-FFF2-40B4-BE49-F238E27FC236}">
                <a16:creationId xmlns:a16="http://schemas.microsoft.com/office/drawing/2014/main" id="{E7C3198B-695F-4139-92DD-FE8B0C18E34A}"/>
              </a:ext>
            </a:extLst>
          </p:cNvPr>
          <p:cNvSpPr/>
          <p:nvPr/>
        </p:nvSpPr>
        <p:spPr>
          <a:xfrm rot="18805991">
            <a:off x="1068240" y="53973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FD7C60B9-F42C-4CF3-86C9-60AA5CD14127}"/>
              </a:ext>
            </a:extLst>
          </p:cNvPr>
          <p:cNvSpPr/>
          <p:nvPr/>
        </p:nvSpPr>
        <p:spPr>
          <a:xfrm>
            <a:off x="3827112" y="545076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BCAEE46D-CB7A-43EB-A8EB-D35FC07EED77}"/>
              </a:ext>
            </a:extLst>
          </p:cNvPr>
          <p:cNvSpPr/>
          <p:nvPr/>
        </p:nvSpPr>
        <p:spPr>
          <a:xfrm>
            <a:off x="2780897" y="4261826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077DBA90-4707-4B23-B3B3-ADD6D2FD9788}"/>
              </a:ext>
            </a:extLst>
          </p:cNvPr>
          <p:cNvSpPr/>
          <p:nvPr/>
        </p:nvSpPr>
        <p:spPr>
          <a:xfrm>
            <a:off x="6798093" y="2739979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E7027AC-18AA-46CC-BF38-701D3C46C277}"/>
              </a:ext>
            </a:extLst>
          </p:cNvPr>
          <p:cNvSpPr/>
          <p:nvPr/>
        </p:nvSpPr>
        <p:spPr>
          <a:xfrm>
            <a:off x="8806692" y="1979055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29F4BBCF-5527-42DD-9B5E-D354643BE8AF}"/>
              </a:ext>
            </a:extLst>
          </p:cNvPr>
          <p:cNvSpPr/>
          <p:nvPr/>
        </p:nvSpPr>
        <p:spPr>
          <a:xfrm>
            <a:off x="3821890" y="1947434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83AA3488-0FEA-4714-92C7-1A0A49E8EE42}"/>
              </a:ext>
            </a:extLst>
          </p:cNvPr>
          <p:cNvGrpSpPr/>
          <p:nvPr/>
        </p:nvGrpSpPr>
        <p:grpSpPr>
          <a:xfrm>
            <a:off x="742865" y="5215389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A54D1-62BF-4A48-9E06-9045E5FD981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FFF55-46AB-44BD-B340-8570B531844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19">
            <a:extLst>
              <a:ext uri="{FF2B5EF4-FFF2-40B4-BE49-F238E27FC236}">
                <a16:creationId xmlns:a16="http://schemas.microsoft.com/office/drawing/2014/main" id="{BF4A9209-076C-4E4C-AD2C-782208D982C9}"/>
              </a:ext>
            </a:extLst>
          </p:cNvPr>
          <p:cNvSpPr/>
          <p:nvPr/>
        </p:nvSpPr>
        <p:spPr>
          <a:xfrm>
            <a:off x="4789495" y="3500903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F0BB177D-6B34-49BA-B7E7-34C6CC4707E9}"/>
              </a:ext>
            </a:extLst>
          </p:cNvPr>
          <p:cNvGrpSpPr/>
          <p:nvPr/>
        </p:nvGrpSpPr>
        <p:grpSpPr>
          <a:xfrm>
            <a:off x="923209" y="1890819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9D6A4-E132-4624-BECC-BE268DF834E0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C65203-E37C-4547-85B3-DFBB96BC1D8C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7183C251-FF14-4D1F-9940-33E23C8FC2AA}"/>
              </a:ext>
            </a:extLst>
          </p:cNvPr>
          <p:cNvGrpSpPr/>
          <p:nvPr/>
        </p:nvGrpSpPr>
        <p:grpSpPr>
          <a:xfrm>
            <a:off x="8529976" y="2903155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04F88-EA05-4EBA-A9F3-B7D96F7CBA5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E0285-0477-492C-B91F-6EA8ACB1D31B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7451BF8-760C-4CC0-93E3-B30FDDBF40C4}"/>
              </a:ext>
            </a:extLst>
          </p:cNvPr>
          <p:cNvGrpSpPr/>
          <p:nvPr/>
        </p:nvGrpSpPr>
        <p:grpSpPr>
          <a:xfrm>
            <a:off x="6026751" y="3673900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A52B4-4E59-4D06-B69B-C9AAA67CBDF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75679-382D-4F85-9348-CD14D16562E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07E3C23-DED0-484A-BDB4-A6D7CE64F211}"/>
              </a:ext>
            </a:extLst>
          </p:cNvPr>
          <p:cNvGrpSpPr/>
          <p:nvPr/>
        </p:nvGrpSpPr>
        <p:grpSpPr>
          <a:xfrm>
            <a:off x="4213562" y="4444645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7A68D-8988-4F3F-92D1-21BE88BB403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00B98-EFF4-478F-884B-43807634772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1D7D505C-DB27-41BF-B716-4DF64B4E5BBE}"/>
              </a:ext>
            </a:extLst>
          </p:cNvPr>
          <p:cNvCxnSpPr>
            <a:cxnSpLocks/>
          </p:cNvCxnSpPr>
          <p:nvPr/>
        </p:nvCxnSpPr>
        <p:spPr>
          <a:xfrm flipV="1">
            <a:off x="3698234" y="4065275"/>
            <a:ext cx="1016456" cy="37937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9">
            <a:extLst>
              <a:ext uri="{FF2B5EF4-FFF2-40B4-BE49-F238E27FC236}">
                <a16:creationId xmlns:a16="http://schemas.microsoft.com/office/drawing/2014/main" id="{E4A3C179-374A-45EF-967B-2C262373E566}"/>
              </a:ext>
            </a:extLst>
          </p:cNvPr>
          <p:cNvCxnSpPr>
            <a:cxnSpLocks/>
          </p:cNvCxnSpPr>
          <p:nvPr/>
        </p:nvCxnSpPr>
        <p:spPr>
          <a:xfrm flipV="1">
            <a:off x="5672809" y="3277402"/>
            <a:ext cx="1042914" cy="40631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0">
            <a:extLst>
              <a:ext uri="{FF2B5EF4-FFF2-40B4-BE49-F238E27FC236}">
                <a16:creationId xmlns:a16="http://schemas.microsoft.com/office/drawing/2014/main" id="{A57FD539-B119-4AA8-8105-7FFBD03BBE7F}"/>
              </a:ext>
            </a:extLst>
          </p:cNvPr>
          <p:cNvCxnSpPr>
            <a:cxnSpLocks/>
          </p:cNvCxnSpPr>
          <p:nvPr/>
        </p:nvCxnSpPr>
        <p:spPr>
          <a:xfrm flipV="1">
            <a:off x="7635111" y="2497120"/>
            <a:ext cx="1111806" cy="42847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1">
            <a:extLst>
              <a:ext uri="{FF2B5EF4-FFF2-40B4-BE49-F238E27FC236}">
                <a16:creationId xmlns:a16="http://schemas.microsoft.com/office/drawing/2014/main" id="{C6F08A6F-089D-4071-AC91-CCDD0CEA6FFC}"/>
              </a:ext>
            </a:extLst>
          </p:cNvPr>
          <p:cNvCxnSpPr>
            <a:cxnSpLocks/>
          </p:cNvCxnSpPr>
          <p:nvPr/>
        </p:nvCxnSpPr>
        <p:spPr>
          <a:xfrm>
            <a:off x="4698047" y="2428489"/>
            <a:ext cx="2073133" cy="4260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E8C07DF3-794A-4C5F-81E7-4164921AE00C}"/>
              </a:ext>
            </a:extLst>
          </p:cNvPr>
          <p:cNvSpPr/>
          <p:nvPr/>
        </p:nvSpPr>
        <p:spPr>
          <a:xfrm rot="2700000">
            <a:off x="5061586" y="366135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2ECA2FA-9E15-4158-946F-8229B0C9B557}"/>
              </a:ext>
            </a:extLst>
          </p:cNvPr>
          <p:cNvSpPr/>
          <p:nvPr/>
        </p:nvSpPr>
        <p:spPr>
          <a:xfrm>
            <a:off x="3021217" y="45126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BBDC2F5C-2F80-4245-BB5E-4ACC5626A85C}"/>
              </a:ext>
            </a:extLst>
          </p:cNvPr>
          <p:cNvSpPr/>
          <p:nvPr/>
        </p:nvSpPr>
        <p:spPr>
          <a:xfrm>
            <a:off x="7032018" y="2992342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441FAC4-32F9-480D-88E9-B1E75048245E}"/>
              </a:ext>
            </a:extLst>
          </p:cNvPr>
          <p:cNvSpPr>
            <a:spLocks noChangeAspect="1"/>
          </p:cNvSpPr>
          <p:nvPr/>
        </p:nvSpPr>
        <p:spPr>
          <a:xfrm>
            <a:off x="9045451" y="2205287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AE88BC8C-12C9-4A62-B52A-7E153B7783E2}"/>
              </a:ext>
            </a:extLst>
          </p:cNvPr>
          <p:cNvSpPr/>
          <p:nvPr/>
        </p:nvSpPr>
        <p:spPr>
          <a:xfrm>
            <a:off x="4009028" y="223650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ECA11-3956-4F84-BFF1-3464538625A5}"/>
              </a:ext>
            </a:extLst>
          </p:cNvPr>
          <p:cNvSpPr txBox="1"/>
          <p:nvPr/>
        </p:nvSpPr>
        <p:spPr>
          <a:xfrm>
            <a:off x="553044" y="643219"/>
            <a:ext cx="52207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F013-3FD8-4CF8-9639-4099B33C6F5D}"/>
              </a:ext>
            </a:extLst>
          </p:cNvPr>
          <p:cNvSpPr txBox="1"/>
          <p:nvPr/>
        </p:nvSpPr>
        <p:spPr>
          <a:xfrm>
            <a:off x="620588" y="2152821"/>
            <a:ext cx="515319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PPT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41558-6C6A-41CA-A0C6-04D866149357}"/>
              </a:ext>
            </a:extLst>
          </p:cNvPr>
          <p:cNvSpPr txBox="1"/>
          <p:nvPr/>
        </p:nvSpPr>
        <p:spPr>
          <a:xfrm>
            <a:off x="620587" y="337063"/>
            <a:ext cx="515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Portfolio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188B6-5E25-461A-8EE1-D358B28AD9C6}"/>
              </a:ext>
            </a:extLst>
          </p:cNvPr>
          <p:cNvSpPr txBox="1"/>
          <p:nvPr/>
        </p:nvSpPr>
        <p:spPr>
          <a:xfrm>
            <a:off x="7293031" y="2212879"/>
            <a:ext cx="23557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61B6CD7B-16A3-4475-BDEB-A1EFA55CF1E2}"/>
              </a:ext>
            </a:extLst>
          </p:cNvPr>
          <p:cNvGrpSpPr/>
          <p:nvPr/>
        </p:nvGrpSpPr>
        <p:grpSpPr>
          <a:xfrm>
            <a:off x="7057900" y="4501985"/>
            <a:ext cx="3819106" cy="2005900"/>
            <a:chOff x="4822352" y="1840632"/>
            <a:chExt cx="3422056" cy="2005900"/>
          </a:xfrm>
        </p:grpSpPr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3B63315E-33AE-4169-B479-52CF800D470B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8406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62B44-F8A4-486C-83B2-8432DAE2C9BF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465219BB-EC6F-478C-A7F0-53FD37CD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79432"/>
              </p:ext>
            </p:extLst>
          </p:nvPr>
        </p:nvGraphicFramePr>
        <p:xfrm>
          <a:off x="9579722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33FA8C42-8C4D-4D00-ACF8-FF3135E3A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57375"/>
              </p:ext>
            </p:extLst>
          </p:nvPr>
        </p:nvGraphicFramePr>
        <p:xfrm>
          <a:off x="6710876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7">
            <a:extLst>
              <a:ext uri="{FF2B5EF4-FFF2-40B4-BE49-F238E27FC236}">
                <a16:creationId xmlns:a16="http://schemas.microsoft.com/office/drawing/2014/main" id="{62F74B48-8A33-41C8-8CB6-419D2114E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40837"/>
              </p:ext>
            </p:extLst>
          </p:nvPr>
        </p:nvGraphicFramePr>
        <p:xfrm>
          <a:off x="3842030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E41E84AC-DA9B-414E-9F8B-4FBA58F7EAF4}"/>
              </a:ext>
            </a:extLst>
          </p:cNvPr>
          <p:cNvSpPr/>
          <p:nvPr/>
        </p:nvSpPr>
        <p:spPr>
          <a:xfrm>
            <a:off x="4215154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9CD63-D90F-4D1A-9950-12EBDBC5D56D}"/>
              </a:ext>
            </a:extLst>
          </p:cNvPr>
          <p:cNvSpPr txBox="1"/>
          <p:nvPr/>
        </p:nvSpPr>
        <p:spPr>
          <a:xfrm>
            <a:off x="4204302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833AA84F-98AB-49DD-B7BD-1FF7A55FE191}"/>
              </a:ext>
            </a:extLst>
          </p:cNvPr>
          <p:cNvSpPr/>
          <p:nvPr/>
        </p:nvSpPr>
        <p:spPr>
          <a:xfrm>
            <a:off x="7084000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1EFCE-EDFF-463C-8745-4DC767DBFFB2}"/>
              </a:ext>
            </a:extLst>
          </p:cNvPr>
          <p:cNvSpPr txBox="1"/>
          <p:nvPr/>
        </p:nvSpPr>
        <p:spPr>
          <a:xfrm>
            <a:off x="7073148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3F782E65-2C04-441B-ABA6-D53B022C5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432282"/>
              </p:ext>
            </p:extLst>
          </p:nvPr>
        </p:nvGraphicFramePr>
        <p:xfrm>
          <a:off x="973184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9">
            <a:extLst>
              <a:ext uri="{FF2B5EF4-FFF2-40B4-BE49-F238E27FC236}">
                <a16:creationId xmlns:a16="http://schemas.microsoft.com/office/drawing/2014/main" id="{1B8A8D90-C3AC-4E65-A9F8-F61EEFE90D55}"/>
              </a:ext>
            </a:extLst>
          </p:cNvPr>
          <p:cNvSpPr/>
          <p:nvPr/>
        </p:nvSpPr>
        <p:spPr>
          <a:xfrm>
            <a:off x="9952846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E69270A-0E35-4ED2-ACEA-E0C34B0DBA4C}"/>
              </a:ext>
            </a:extLst>
          </p:cNvPr>
          <p:cNvSpPr/>
          <p:nvPr/>
        </p:nvSpPr>
        <p:spPr>
          <a:xfrm>
            <a:off x="1357161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CA2AA-B24C-4DDC-8B85-31B6D42DBC70}"/>
              </a:ext>
            </a:extLst>
          </p:cNvPr>
          <p:cNvSpPr txBox="1"/>
          <p:nvPr/>
        </p:nvSpPr>
        <p:spPr>
          <a:xfrm>
            <a:off x="9941994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8D653-BA1D-4FD2-8401-7B875BB7CF54}"/>
              </a:ext>
            </a:extLst>
          </p:cNvPr>
          <p:cNvSpPr txBox="1"/>
          <p:nvPr/>
        </p:nvSpPr>
        <p:spPr>
          <a:xfrm>
            <a:off x="1346309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364ED5-0D9E-4AD3-8439-8F9D9065C033}"/>
              </a:ext>
            </a:extLst>
          </p:cNvPr>
          <p:cNvSpPr txBox="1"/>
          <p:nvPr/>
        </p:nvSpPr>
        <p:spPr>
          <a:xfrm>
            <a:off x="857327" y="2289057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E791B-A18F-4E42-BE02-3B91AB8DD1AF}"/>
              </a:ext>
            </a:extLst>
          </p:cNvPr>
          <p:cNvSpPr txBox="1"/>
          <p:nvPr/>
        </p:nvSpPr>
        <p:spPr>
          <a:xfrm>
            <a:off x="2152140" y="2073886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9B2C4-1F2D-4606-8605-678A343F282A}"/>
              </a:ext>
            </a:extLst>
          </p:cNvPr>
          <p:cNvSpPr txBox="1"/>
          <p:nvPr/>
        </p:nvSpPr>
        <p:spPr>
          <a:xfrm>
            <a:off x="857327" y="3017541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8D9DB-C8D9-4A5E-A9EA-A671070CAFC1}"/>
              </a:ext>
            </a:extLst>
          </p:cNvPr>
          <p:cNvSpPr txBox="1"/>
          <p:nvPr/>
        </p:nvSpPr>
        <p:spPr>
          <a:xfrm>
            <a:off x="857328" y="1761370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6A33-6BFA-4159-A667-14B1B500F9A6}"/>
              </a:ext>
            </a:extLst>
          </p:cNvPr>
          <p:cNvSpPr txBox="1"/>
          <p:nvPr/>
        </p:nvSpPr>
        <p:spPr>
          <a:xfrm>
            <a:off x="6352991" y="2301561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40%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3934CB-431A-4590-96A7-6DE5D3D30DF7}"/>
              </a:ext>
            </a:extLst>
          </p:cNvPr>
          <p:cNvSpPr txBox="1"/>
          <p:nvPr/>
        </p:nvSpPr>
        <p:spPr>
          <a:xfrm>
            <a:off x="7647804" y="2086390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299B5-6A3E-4188-970D-65A79B5669F8}"/>
              </a:ext>
            </a:extLst>
          </p:cNvPr>
          <p:cNvSpPr txBox="1"/>
          <p:nvPr/>
        </p:nvSpPr>
        <p:spPr>
          <a:xfrm>
            <a:off x="6352991" y="3030045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29DF12-2690-4127-9BAD-ABE62256E5C9}"/>
              </a:ext>
            </a:extLst>
          </p:cNvPr>
          <p:cNvSpPr txBox="1"/>
          <p:nvPr/>
        </p:nvSpPr>
        <p:spPr>
          <a:xfrm>
            <a:off x="6352992" y="177387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09B90741-ABA3-4F61-949A-E8B7238CFA23}"/>
              </a:ext>
            </a:extLst>
          </p:cNvPr>
          <p:cNvSpPr/>
          <p:nvPr/>
        </p:nvSpPr>
        <p:spPr>
          <a:xfrm>
            <a:off x="4832776" y="3484529"/>
            <a:ext cx="791419" cy="60791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78B9936D-A44B-4C0F-9334-F234CAFABE83}"/>
              </a:ext>
            </a:extLst>
          </p:cNvPr>
          <p:cNvSpPr/>
          <p:nvPr/>
        </p:nvSpPr>
        <p:spPr>
          <a:xfrm>
            <a:off x="10654924" y="3446950"/>
            <a:ext cx="804625" cy="6943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3174884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5361672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75484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9735251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1BD03D2-9373-41F7-A833-A97FD61C0800}"/>
              </a:ext>
            </a:extLst>
          </p:cNvPr>
          <p:cNvGrpSpPr/>
          <p:nvPr/>
        </p:nvGrpSpPr>
        <p:grpSpPr>
          <a:xfrm>
            <a:off x="3014913" y="4029935"/>
            <a:ext cx="1987649" cy="2059831"/>
            <a:chOff x="424111" y="3645025"/>
            <a:chExt cx="1987649" cy="205983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CA7A017-42EA-4025-81A8-894CC10F022B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19D004B-711E-4CC3-9D90-54E729BBD202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ABCCF-2A50-4F1F-8D49-2DBC947B81C3}"/>
              </a:ext>
            </a:extLst>
          </p:cNvPr>
          <p:cNvGrpSpPr/>
          <p:nvPr/>
        </p:nvGrpSpPr>
        <p:grpSpPr>
          <a:xfrm>
            <a:off x="5196532" y="4029935"/>
            <a:ext cx="1987649" cy="2059831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354CF2A6-5BC2-4C5A-9CBE-BAE018E3CD69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17AAF8A-5850-4754-8F6F-CB6CC7B3CEFD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9AD40E7-1DE7-44F2-8F3D-CA1139E11EF3}"/>
              </a:ext>
            </a:extLst>
          </p:cNvPr>
          <p:cNvGrpSpPr/>
          <p:nvPr/>
        </p:nvGrpSpPr>
        <p:grpSpPr>
          <a:xfrm>
            <a:off x="7378151" y="4029935"/>
            <a:ext cx="1987649" cy="2059831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B316DE-8A5C-47C8-9B84-E69B941AFE2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E2B340D-71CF-4437-B418-CD9CFE55BFBB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CF0A0-4E11-4A88-AC64-0A7BEC28B28E}"/>
              </a:ext>
            </a:extLst>
          </p:cNvPr>
          <p:cNvGrpSpPr/>
          <p:nvPr/>
        </p:nvGrpSpPr>
        <p:grpSpPr>
          <a:xfrm>
            <a:off x="9559769" y="4029935"/>
            <a:ext cx="1719112" cy="2059831"/>
            <a:chOff x="6961100" y="3645025"/>
            <a:chExt cx="1719112" cy="2059831"/>
          </a:xfrm>
        </p:grpSpPr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A065586-19F5-481D-AF51-FBDDE186F40F}"/>
                </a:ext>
              </a:extLst>
            </p:cNvPr>
            <p:cNvSpPr/>
            <p:nvPr/>
          </p:nvSpPr>
          <p:spPr>
            <a:xfrm>
              <a:off x="6961100" y="3645025"/>
              <a:ext cx="1719112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E8014EC9-763E-4B67-99E8-51A96ADD6DEB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3018786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5205575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7392364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9579153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23" name="Group 32">
            <a:extLst>
              <a:ext uri="{FF2B5EF4-FFF2-40B4-BE49-F238E27FC236}">
                <a16:creationId xmlns:a16="http://schemas.microsoft.com/office/drawing/2014/main" id="{C8E73B04-EACE-42E6-A201-03CA0C02A039}"/>
              </a:ext>
            </a:extLst>
          </p:cNvPr>
          <p:cNvGrpSpPr/>
          <p:nvPr/>
        </p:nvGrpSpPr>
        <p:grpSpPr>
          <a:xfrm>
            <a:off x="3202362" y="4308439"/>
            <a:ext cx="1488581" cy="276999"/>
            <a:chOff x="605046" y="3751515"/>
            <a:chExt cx="1488582" cy="276999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48EADF3F-0CDE-4AB2-80BE-1D84121B849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DA4172BE-0F3B-4A2B-8381-AFC2831C8C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7" name="Chevron 30">
                <a:extLst>
                  <a:ext uri="{FF2B5EF4-FFF2-40B4-BE49-F238E27FC236}">
                    <a16:creationId xmlns:a16="http://schemas.microsoft.com/office/drawing/2014/main" id="{B8641B94-101A-4E60-9C1E-2A1F5A70700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ECFF42-ECBD-4E21-97C2-5AEC6574BAC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33">
            <a:extLst>
              <a:ext uri="{FF2B5EF4-FFF2-40B4-BE49-F238E27FC236}">
                <a16:creationId xmlns:a16="http://schemas.microsoft.com/office/drawing/2014/main" id="{7FB51228-E513-427E-8289-28EE64580145}"/>
              </a:ext>
            </a:extLst>
          </p:cNvPr>
          <p:cNvGrpSpPr/>
          <p:nvPr/>
        </p:nvGrpSpPr>
        <p:grpSpPr>
          <a:xfrm>
            <a:off x="3202362" y="4670821"/>
            <a:ext cx="1488581" cy="461665"/>
            <a:chOff x="605046" y="3750007"/>
            <a:chExt cx="1488582" cy="461665"/>
          </a:xfrm>
        </p:grpSpPr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BBD63FB1-7244-4C0F-BB4B-6FBBE306E52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E7980810-2F8B-42AC-AC74-EAF57123C70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2" name="Chevron 37">
                <a:extLst>
                  <a:ext uri="{FF2B5EF4-FFF2-40B4-BE49-F238E27FC236}">
                    <a16:creationId xmlns:a16="http://schemas.microsoft.com/office/drawing/2014/main" id="{B1F109D3-68E1-4E45-B62C-4237BF9091D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71FB76-5C95-42DA-AEBF-0B389F8DA04A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3" name="Group 38">
            <a:extLst>
              <a:ext uri="{FF2B5EF4-FFF2-40B4-BE49-F238E27FC236}">
                <a16:creationId xmlns:a16="http://schemas.microsoft.com/office/drawing/2014/main" id="{4E29D15A-95C2-4C96-86C2-358ED8AC8384}"/>
              </a:ext>
            </a:extLst>
          </p:cNvPr>
          <p:cNvGrpSpPr/>
          <p:nvPr/>
        </p:nvGrpSpPr>
        <p:grpSpPr>
          <a:xfrm>
            <a:off x="3202362" y="5174281"/>
            <a:ext cx="1488581" cy="646331"/>
            <a:chOff x="605046" y="3657674"/>
            <a:chExt cx="1488582" cy="646331"/>
          </a:xfrm>
        </p:grpSpPr>
        <p:grpSp>
          <p:nvGrpSpPr>
            <p:cNvPr id="34" name="Group 39">
              <a:extLst>
                <a:ext uri="{FF2B5EF4-FFF2-40B4-BE49-F238E27FC236}">
                  <a16:creationId xmlns:a16="http://schemas.microsoft.com/office/drawing/2014/main" id="{92BF085C-900B-49F6-84F2-3E22C223E9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6" name="Oval 41">
                <a:extLst>
                  <a:ext uri="{FF2B5EF4-FFF2-40B4-BE49-F238E27FC236}">
                    <a16:creationId xmlns:a16="http://schemas.microsoft.com/office/drawing/2014/main" id="{1B4AF642-7532-406E-A0A0-7BB4E162C52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7" name="Chevron 42">
                <a:extLst>
                  <a:ext uri="{FF2B5EF4-FFF2-40B4-BE49-F238E27FC236}">
                    <a16:creationId xmlns:a16="http://schemas.microsoft.com/office/drawing/2014/main" id="{F7C71313-0775-4371-AC98-3DA03B88E5F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373B6B-F3E9-4E25-B36E-72ECC12FDA3C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8" name="Group 43">
            <a:extLst>
              <a:ext uri="{FF2B5EF4-FFF2-40B4-BE49-F238E27FC236}">
                <a16:creationId xmlns:a16="http://schemas.microsoft.com/office/drawing/2014/main" id="{0C8A3B78-87ED-4DF4-A98B-5B38908ED72D}"/>
              </a:ext>
            </a:extLst>
          </p:cNvPr>
          <p:cNvGrpSpPr/>
          <p:nvPr/>
        </p:nvGrpSpPr>
        <p:grpSpPr>
          <a:xfrm>
            <a:off x="5386189" y="4317963"/>
            <a:ext cx="1488581" cy="276999"/>
            <a:chOff x="605046" y="3751515"/>
            <a:chExt cx="1488582" cy="276999"/>
          </a:xfrm>
        </p:grpSpPr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id="{75CE5D1A-C749-4F47-BBA5-A05B269728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1" name="Oval 46">
                <a:extLst>
                  <a:ext uri="{FF2B5EF4-FFF2-40B4-BE49-F238E27FC236}">
                    <a16:creationId xmlns:a16="http://schemas.microsoft.com/office/drawing/2014/main" id="{6EF7ACAA-DE3F-4386-8D8F-023A316CFF8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Chevron 47">
                <a:extLst>
                  <a:ext uri="{FF2B5EF4-FFF2-40B4-BE49-F238E27FC236}">
                    <a16:creationId xmlns:a16="http://schemas.microsoft.com/office/drawing/2014/main" id="{E291C37A-4FC8-4568-97BB-AE64B64BA0A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BEBC2-85CB-473D-9C9F-84B384F2B89F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69CEB799-B7D1-4301-9BD0-492392120C86}"/>
              </a:ext>
            </a:extLst>
          </p:cNvPr>
          <p:cNvGrpSpPr/>
          <p:nvPr/>
        </p:nvGrpSpPr>
        <p:grpSpPr>
          <a:xfrm>
            <a:off x="5386189" y="4680346"/>
            <a:ext cx="1488581" cy="461665"/>
            <a:chOff x="605046" y="3750007"/>
            <a:chExt cx="1488582" cy="461665"/>
          </a:xfrm>
        </p:grpSpPr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443D1BAB-F1CB-44AA-A2FC-CB739DF06BE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6" name="Oval 51">
                <a:extLst>
                  <a:ext uri="{FF2B5EF4-FFF2-40B4-BE49-F238E27FC236}">
                    <a16:creationId xmlns:a16="http://schemas.microsoft.com/office/drawing/2014/main" id="{3266D295-81A5-4BA1-8865-DB56717F137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" name="Chevron 52">
                <a:extLst>
                  <a:ext uri="{FF2B5EF4-FFF2-40B4-BE49-F238E27FC236}">
                    <a16:creationId xmlns:a16="http://schemas.microsoft.com/office/drawing/2014/main" id="{5E0D61C4-CE46-496D-B379-5CACAE6FBE2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2ADA5-D8A1-46E8-9DD6-B4D152818AE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8" name="Group 53">
            <a:extLst>
              <a:ext uri="{FF2B5EF4-FFF2-40B4-BE49-F238E27FC236}">
                <a16:creationId xmlns:a16="http://schemas.microsoft.com/office/drawing/2014/main" id="{F2EE7BC4-E027-493C-B0FC-D90FFF2F093E}"/>
              </a:ext>
            </a:extLst>
          </p:cNvPr>
          <p:cNvGrpSpPr/>
          <p:nvPr/>
        </p:nvGrpSpPr>
        <p:grpSpPr>
          <a:xfrm>
            <a:off x="5386189" y="5183806"/>
            <a:ext cx="1488581" cy="646331"/>
            <a:chOff x="605046" y="3657674"/>
            <a:chExt cx="1488582" cy="646331"/>
          </a:xfrm>
        </p:grpSpPr>
        <p:grpSp>
          <p:nvGrpSpPr>
            <p:cNvPr id="49" name="Group 54">
              <a:extLst>
                <a:ext uri="{FF2B5EF4-FFF2-40B4-BE49-F238E27FC236}">
                  <a16:creationId xmlns:a16="http://schemas.microsoft.com/office/drawing/2014/main" id="{384C371D-3F79-4051-AF0E-C292866EB6F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1" name="Oval 56">
                <a:extLst>
                  <a:ext uri="{FF2B5EF4-FFF2-40B4-BE49-F238E27FC236}">
                    <a16:creationId xmlns:a16="http://schemas.microsoft.com/office/drawing/2014/main" id="{6C8A7D7D-898D-40B8-AD52-30A585117C9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Chevron 57">
                <a:extLst>
                  <a:ext uri="{FF2B5EF4-FFF2-40B4-BE49-F238E27FC236}">
                    <a16:creationId xmlns:a16="http://schemas.microsoft.com/office/drawing/2014/main" id="{B8DBE044-6EA9-48C1-82E1-DBDE1F05A54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FB86D0-487C-4102-A7EB-F95165D845D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3" name="Group 58">
            <a:extLst>
              <a:ext uri="{FF2B5EF4-FFF2-40B4-BE49-F238E27FC236}">
                <a16:creationId xmlns:a16="http://schemas.microsoft.com/office/drawing/2014/main" id="{9FAF8352-C747-49E1-882B-F2CEB8B974DF}"/>
              </a:ext>
            </a:extLst>
          </p:cNvPr>
          <p:cNvGrpSpPr/>
          <p:nvPr/>
        </p:nvGrpSpPr>
        <p:grpSpPr>
          <a:xfrm>
            <a:off x="7570016" y="4327489"/>
            <a:ext cx="1488581" cy="276999"/>
            <a:chOff x="605046" y="3751515"/>
            <a:chExt cx="1488582" cy="276999"/>
          </a:xfrm>
        </p:grpSpPr>
        <p:grpSp>
          <p:nvGrpSpPr>
            <p:cNvPr id="54" name="Group 59">
              <a:extLst>
                <a:ext uri="{FF2B5EF4-FFF2-40B4-BE49-F238E27FC236}">
                  <a16:creationId xmlns:a16="http://schemas.microsoft.com/office/drawing/2014/main" id="{8144919F-0E31-42F4-BA63-7AC582B97BD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6" name="Oval 61">
                <a:extLst>
                  <a:ext uri="{FF2B5EF4-FFF2-40B4-BE49-F238E27FC236}">
                    <a16:creationId xmlns:a16="http://schemas.microsoft.com/office/drawing/2014/main" id="{EF016359-24E7-4408-9492-E5075A1FF45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Chevron 62">
                <a:extLst>
                  <a:ext uri="{FF2B5EF4-FFF2-40B4-BE49-F238E27FC236}">
                    <a16:creationId xmlns:a16="http://schemas.microsoft.com/office/drawing/2014/main" id="{64C9A1B1-3FFF-4F12-8BCD-ECD7ABF48E3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33677B-B9EF-497D-9371-0281DEF97525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8" name="Group 63">
            <a:extLst>
              <a:ext uri="{FF2B5EF4-FFF2-40B4-BE49-F238E27FC236}">
                <a16:creationId xmlns:a16="http://schemas.microsoft.com/office/drawing/2014/main" id="{09B642BE-E5B5-45B0-87AA-DFCBBC15685D}"/>
              </a:ext>
            </a:extLst>
          </p:cNvPr>
          <p:cNvGrpSpPr/>
          <p:nvPr/>
        </p:nvGrpSpPr>
        <p:grpSpPr>
          <a:xfrm>
            <a:off x="7570016" y="4689871"/>
            <a:ext cx="1488581" cy="461665"/>
            <a:chOff x="605046" y="3750007"/>
            <a:chExt cx="1488582" cy="461665"/>
          </a:xfrm>
        </p:grpSpPr>
        <p:grpSp>
          <p:nvGrpSpPr>
            <p:cNvPr id="59" name="Group 64">
              <a:extLst>
                <a:ext uri="{FF2B5EF4-FFF2-40B4-BE49-F238E27FC236}">
                  <a16:creationId xmlns:a16="http://schemas.microsoft.com/office/drawing/2014/main" id="{BFC2BD6F-30B3-4192-9A1B-A2C6A8F5220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1" name="Oval 66">
                <a:extLst>
                  <a:ext uri="{FF2B5EF4-FFF2-40B4-BE49-F238E27FC236}">
                    <a16:creationId xmlns:a16="http://schemas.microsoft.com/office/drawing/2014/main" id="{6FD97E3D-7942-4E18-948D-2A1C53209E6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2" name="Chevron 67">
                <a:extLst>
                  <a:ext uri="{FF2B5EF4-FFF2-40B4-BE49-F238E27FC236}">
                    <a16:creationId xmlns:a16="http://schemas.microsoft.com/office/drawing/2014/main" id="{A81D5913-3DA8-45AD-A109-1821271EEA9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182433-1AD1-468C-B021-C573286C19EC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3" name="Group 68">
            <a:extLst>
              <a:ext uri="{FF2B5EF4-FFF2-40B4-BE49-F238E27FC236}">
                <a16:creationId xmlns:a16="http://schemas.microsoft.com/office/drawing/2014/main" id="{D5D49480-824A-4252-8ED6-1356CE6E6D3A}"/>
              </a:ext>
            </a:extLst>
          </p:cNvPr>
          <p:cNvGrpSpPr/>
          <p:nvPr/>
        </p:nvGrpSpPr>
        <p:grpSpPr>
          <a:xfrm>
            <a:off x="7570016" y="5193331"/>
            <a:ext cx="1488581" cy="646331"/>
            <a:chOff x="605046" y="3657674"/>
            <a:chExt cx="1488582" cy="646331"/>
          </a:xfrm>
        </p:grpSpPr>
        <p:grpSp>
          <p:nvGrpSpPr>
            <p:cNvPr id="64" name="Group 69">
              <a:extLst>
                <a:ext uri="{FF2B5EF4-FFF2-40B4-BE49-F238E27FC236}">
                  <a16:creationId xmlns:a16="http://schemas.microsoft.com/office/drawing/2014/main" id="{CCF59858-81CA-4F40-A3B5-F1902157EDF5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6" name="Oval 71">
                <a:extLst>
                  <a:ext uri="{FF2B5EF4-FFF2-40B4-BE49-F238E27FC236}">
                    <a16:creationId xmlns:a16="http://schemas.microsoft.com/office/drawing/2014/main" id="{B43BAD19-180D-48A1-80A7-82BCD1573F5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7" name="Chevron 72">
                <a:extLst>
                  <a:ext uri="{FF2B5EF4-FFF2-40B4-BE49-F238E27FC236}">
                    <a16:creationId xmlns:a16="http://schemas.microsoft.com/office/drawing/2014/main" id="{2AC38D06-0EA3-424B-9952-E8C086D79DC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942745A-2C58-4CE6-8410-B04E65158006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8" name="Group 73">
            <a:extLst>
              <a:ext uri="{FF2B5EF4-FFF2-40B4-BE49-F238E27FC236}">
                <a16:creationId xmlns:a16="http://schemas.microsoft.com/office/drawing/2014/main" id="{8D78F13E-14A0-44D3-965A-0259DB6A8252}"/>
              </a:ext>
            </a:extLst>
          </p:cNvPr>
          <p:cNvGrpSpPr/>
          <p:nvPr/>
        </p:nvGrpSpPr>
        <p:grpSpPr>
          <a:xfrm>
            <a:off x="9753843" y="4337013"/>
            <a:ext cx="1488581" cy="276999"/>
            <a:chOff x="605046" y="3751515"/>
            <a:chExt cx="1488582" cy="276999"/>
          </a:xfrm>
        </p:grpSpPr>
        <p:grpSp>
          <p:nvGrpSpPr>
            <p:cNvPr id="69" name="Group 74">
              <a:extLst>
                <a:ext uri="{FF2B5EF4-FFF2-40B4-BE49-F238E27FC236}">
                  <a16:creationId xmlns:a16="http://schemas.microsoft.com/office/drawing/2014/main" id="{A11A5FB6-F4EF-447A-AA73-00175843282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7B16CBD4-8882-49E5-904C-4B760445DE1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2" name="Chevron 77">
                <a:extLst>
                  <a:ext uri="{FF2B5EF4-FFF2-40B4-BE49-F238E27FC236}">
                    <a16:creationId xmlns:a16="http://schemas.microsoft.com/office/drawing/2014/main" id="{E1ABA3DA-4C36-4837-A89C-A1C7FA51D6F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9AD77-AA0C-4A20-920A-1F5E5458DB8B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3" name="Group 78">
            <a:extLst>
              <a:ext uri="{FF2B5EF4-FFF2-40B4-BE49-F238E27FC236}">
                <a16:creationId xmlns:a16="http://schemas.microsoft.com/office/drawing/2014/main" id="{A476DF47-019E-47AD-A45E-37E197E369B4}"/>
              </a:ext>
            </a:extLst>
          </p:cNvPr>
          <p:cNvGrpSpPr/>
          <p:nvPr/>
        </p:nvGrpSpPr>
        <p:grpSpPr>
          <a:xfrm>
            <a:off x="9753843" y="4699396"/>
            <a:ext cx="1488581" cy="461665"/>
            <a:chOff x="605046" y="3750007"/>
            <a:chExt cx="1488582" cy="461665"/>
          </a:xfrm>
        </p:grpSpPr>
        <p:grpSp>
          <p:nvGrpSpPr>
            <p:cNvPr id="74" name="Group 79">
              <a:extLst>
                <a:ext uri="{FF2B5EF4-FFF2-40B4-BE49-F238E27FC236}">
                  <a16:creationId xmlns:a16="http://schemas.microsoft.com/office/drawing/2014/main" id="{C22A44C5-0ABF-49D9-ADF3-AD4E1444859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6" name="Oval 81">
                <a:extLst>
                  <a:ext uri="{FF2B5EF4-FFF2-40B4-BE49-F238E27FC236}">
                    <a16:creationId xmlns:a16="http://schemas.microsoft.com/office/drawing/2014/main" id="{3F9B7CC9-2E0B-4C21-B917-A07F0B456F6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7" name="Chevron 82">
                <a:extLst>
                  <a:ext uri="{FF2B5EF4-FFF2-40B4-BE49-F238E27FC236}">
                    <a16:creationId xmlns:a16="http://schemas.microsoft.com/office/drawing/2014/main" id="{38253675-A781-4AA4-AE14-4E697A37036A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2CA36D-F81B-4AD3-BC3B-F3C6760CE881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78" name="Group 83">
            <a:extLst>
              <a:ext uri="{FF2B5EF4-FFF2-40B4-BE49-F238E27FC236}">
                <a16:creationId xmlns:a16="http://schemas.microsoft.com/office/drawing/2014/main" id="{D713DBC2-A2F3-4420-B626-11C6D0092252}"/>
              </a:ext>
            </a:extLst>
          </p:cNvPr>
          <p:cNvGrpSpPr/>
          <p:nvPr/>
        </p:nvGrpSpPr>
        <p:grpSpPr>
          <a:xfrm>
            <a:off x="9753843" y="5202856"/>
            <a:ext cx="1488581" cy="646331"/>
            <a:chOff x="605046" y="3657674"/>
            <a:chExt cx="1488582" cy="646331"/>
          </a:xfrm>
        </p:grpSpPr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id="{AA88F857-7EF5-4AF2-83F3-2C2C3374D39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1" name="Oval 86">
                <a:extLst>
                  <a:ext uri="{FF2B5EF4-FFF2-40B4-BE49-F238E27FC236}">
                    <a16:creationId xmlns:a16="http://schemas.microsoft.com/office/drawing/2014/main" id="{C199C264-36A5-47E7-9306-081CAE5C75F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2" name="Chevron 87">
                <a:extLst>
                  <a:ext uri="{FF2B5EF4-FFF2-40B4-BE49-F238E27FC236}">
                    <a16:creationId xmlns:a16="http://schemas.microsoft.com/office/drawing/2014/main" id="{A1249A3E-C33C-40DD-A679-F13F7C376B7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F01465-D338-4316-AC21-F1D85FFA381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4861185" y="2320691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7047973" y="2320690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9234762" y="2320689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10746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7" name="Group 1">
            <a:extLst>
              <a:ext uri="{FF2B5EF4-FFF2-40B4-BE49-F238E27FC236}">
                <a16:creationId xmlns:a16="http://schemas.microsoft.com/office/drawing/2014/main" id="{9180DF01-7066-4F45-9844-191EE33D5A51}"/>
              </a:ext>
            </a:extLst>
          </p:cNvPr>
          <p:cNvGrpSpPr/>
          <p:nvPr/>
        </p:nvGrpSpPr>
        <p:grpSpPr>
          <a:xfrm>
            <a:off x="914689" y="4029935"/>
            <a:ext cx="1987649" cy="2059831"/>
            <a:chOff x="424111" y="3645025"/>
            <a:chExt cx="1987649" cy="2059831"/>
          </a:xfrm>
        </p:grpSpPr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DF0E12CA-E71A-475B-B5C2-DC7D8011A31C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8389152-23BB-4B32-B612-1CF3D9D34B60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918562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Contents Here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91" name="Group 32">
            <a:extLst>
              <a:ext uri="{FF2B5EF4-FFF2-40B4-BE49-F238E27FC236}">
                <a16:creationId xmlns:a16="http://schemas.microsoft.com/office/drawing/2014/main" id="{CF21AC3B-67D3-474F-8D52-82A7DBA82086}"/>
              </a:ext>
            </a:extLst>
          </p:cNvPr>
          <p:cNvGrpSpPr/>
          <p:nvPr/>
        </p:nvGrpSpPr>
        <p:grpSpPr>
          <a:xfrm>
            <a:off x="1102138" y="4308439"/>
            <a:ext cx="1488581" cy="276999"/>
            <a:chOff x="605046" y="3751515"/>
            <a:chExt cx="1488582" cy="276999"/>
          </a:xfrm>
        </p:grpSpPr>
        <p:grpSp>
          <p:nvGrpSpPr>
            <p:cNvPr id="92" name="Group 28">
              <a:extLst>
                <a:ext uri="{FF2B5EF4-FFF2-40B4-BE49-F238E27FC236}">
                  <a16:creationId xmlns:a16="http://schemas.microsoft.com/office/drawing/2014/main" id="{4E094BFD-1211-46DE-A50C-4B9FA0D182D2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4" name="Oval 29">
                <a:extLst>
                  <a:ext uri="{FF2B5EF4-FFF2-40B4-BE49-F238E27FC236}">
                    <a16:creationId xmlns:a16="http://schemas.microsoft.com/office/drawing/2014/main" id="{A5100C17-D582-47A8-A43D-1FD73B9E756D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95" name="Chevron 30">
                <a:extLst>
                  <a:ext uri="{FF2B5EF4-FFF2-40B4-BE49-F238E27FC236}">
                    <a16:creationId xmlns:a16="http://schemas.microsoft.com/office/drawing/2014/main" id="{6961F438-864C-482B-A976-8AAC9A5E021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31B73B-B62E-47AB-B09D-9BAFCA7BAE7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96" name="Group 33">
            <a:extLst>
              <a:ext uri="{FF2B5EF4-FFF2-40B4-BE49-F238E27FC236}">
                <a16:creationId xmlns:a16="http://schemas.microsoft.com/office/drawing/2014/main" id="{2431DBC7-D5ED-44AB-A278-35E5F33118C8}"/>
              </a:ext>
            </a:extLst>
          </p:cNvPr>
          <p:cNvGrpSpPr/>
          <p:nvPr/>
        </p:nvGrpSpPr>
        <p:grpSpPr>
          <a:xfrm>
            <a:off x="1102138" y="4670821"/>
            <a:ext cx="1488581" cy="461665"/>
            <a:chOff x="605046" y="3750007"/>
            <a:chExt cx="1488582" cy="461665"/>
          </a:xfrm>
        </p:grpSpPr>
        <p:grpSp>
          <p:nvGrpSpPr>
            <p:cNvPr id="97" name="Group 34">
              <a:extLst>
                <a:ext uri="{FF2B5EF4-FFF2-40B4-BE49-F238E27FC236}">
                  <a16:creationId xmlns:a16="http://schemas.microsoft.com/office/drawing/2014/main" id="{801D4304-C56C-4742-B94D-A1DBC7F6231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CA8C85F-AC33-4703-B426-5B134C0921D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0" name="Chevron 37">
                <a:extLst>
                  <a:ext uri="{FF2B5EF4-FFF2-40B4-BE49-F238E27FC236}">
                    <a16:creationId xmlns:a16="http://schemas.microsoft.com/office/drawing/2014/main" id="{CDAAA101-C466-4472-9656-F1E52B71102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F4C8B9-70CE-49B6-A2C4-22B91FFD1955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02604920-AE6D-4505-9E85-9DE3C05A85E5}"/>
              </a:ext>
            </a:extLst>
          </p:cNvPr>
          <p:cNvGrpSpPr/>
          <p:nvPr/>
        </p:nvGrpSpPr>
        <p:grpSpPr>
          <a:xfrm>
            <a:off x="1102138" y="5174281"/>
            <a:ext cx="1488581" cy="646331"/>
            <a:chOff x="605046" y="3657674"/>
            <a:chExt cx="1488582" cy="646331"/>
          </a:xfrm>
        </p:grpSpPr>
        <p:grpSp>
          <p:nvGrpSpPr>
            <p:cNvPr id="102" name="Group 39">
              <a:extLst>
                <a:ext uri="{FF2B5EF4-FFF2-40B4-BE49-F238E27FC236}">
                  <a16:creationId xmlns:a16="http://schemas.microsoft.com/office/drawing/2014/main" id="{8D09783C-DC1C-4B98-B5EA-F0D0089A684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D86A88CD-6BA3-404E-9C2F-9C3771978A6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05" name="Chevron 42">
                <a:extLst>
                  <a:ext uri="{FF2B5EF4-FFF2-40B4-BE49-F238E27FC236}">
                    <a16:creationId xmlns:a16="http://schemas.microsoft.com/office/drawing/2014/main" id="{838A58DB-9105-4D88-AE44-2835BAF2BAA8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85FF2-3617-4FA6-9708-43E9E71FC985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2760961" y="2320691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Isosceles Triangle 51">
            <a:extLst>
              <a:ext uri="{FF2B5EF4-FFF2-40B4-BE49-F238E27FC236}">
                <a16:creationId xmlns:a16="http://schemas.microsoft.com/office/drawing/2014/main" id="{FF4FBDEE-E31C-49B6-B399-26D9E0DC9E43}"/>
              </a:ext>
            </a:extLst>
          </p:cNvPr>
          <p:cNvSpPr/>
          <p:nvPr/>
        </p:nvSpPr>
        <p:spPr>
          <a:xfrm>
            <a:off x="5870233" y="2407850"/>
            <a:ext cx="392009" cy="2874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27">
            <a:extLst>
              <a:ext uri="{FF2B5EF4-FFF2-40B4-BE49-F238E27FC236}">
                <a16:creationId xmlns:a16="http://schemas.microsoft.com/office/drawing/2014/main" id="{A618BE0B-FB23-4049-A0E3-8A645596EDA0}"/>
              </a:ext>
            </a:extLst>
          </p:cNvPr>
          <p:cNvSpPr/>
          <p:nvPr/>
        </p:nvSpPr>
        <p:spPr>
          <a:xfrm>
            <a:off x="3675370" y="2362045"/>
            <a:ext cx="407730" cy="3131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788FC606-9F75-432D-B0CD-240C4DCBEC9B}"/>
              </a:ext>
            </a:extLst>
          </p:cNvPr>
          <p:cNvSpPr/>
          <p:nvPr/>
        </p:nvSpPr>
        <p:spPr>
          <a:xfrm>
            <a:off x="10254872" y="2317498"/>
            <a:ext cx="414534" cy="35773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Round Same Side Corner Rectangle 36">
            <a:extLst>
              <a:ext uri="{FF2B5EF4-FFF2-40B4-BE49-F238E27FC236}">
                <a16:creationId xmlns:a16="http://schemas.microsoft.com/office/drawing/2014/main" id="{18F0FB58-E49F-4F21-8522-A438E82CA0D4}"/>
              </a:ext>
            </a:extLst>
          </p:cNvPr>
          <p:cNvSpPr/>
          <p:nvPr/>
        </p:nvSpPr>
        <p:spPr>
          <a:xfrm>
            <a:off x="8030933" y="2362044"/>
            <a:ext cx="421197" cy="3330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1" name="자유형 176">
            <a:extLst>
              <a:ext uri="{FF2B5EF4-FFF2-40B4-BE49-F238E27FC236}">
                <a16:creationId xmlns:a16="http://schemas.microsoft.com/office/drawing/2014/main" id="{C6C1602E-B997-4995-A44B-B7C3A1092858}"/>
              </a:ext>
            </a:extLst>
          </p:cNvPr>
          <p:cNvSpPr/>
          <p:nvPr/>
        </p:nvSpPr>
        <p:spPr>
          <a:xfrm>
            <a:off x="1519590" y="2276066"/>
            <a:ext cx="478288" cy="50199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1101A-5717-4517-8F35-0D24EFBD14D4}"/>
              </a:ext>
            </a:extLst>
          </p:cNvPr>
          <p:cNvSpPr txBox="1"/>
          <p:nvPr/>
        </p:nvSpPr>
        <p:spPr>
          <a:xfrm>
            <a:off x="713272" y="204761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9B07-15BD-4B3F-9779-526231D07735}"/>
              </a:ext>
            </a:extLst>
          </p:cNvPr>
          <p:cNvSpPr txBox="1"/>
          <p:nvPr/>
        </p:nvSpPr>
        <p:spPr>
          <a:xfrm>
            <a:off x="713272" y="2562177"/>
            <a:ext cx="619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believe that this Template will your Time, Money and Reputation. Get a modern PowerPoint  Presentation that is beautifully designed.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believe that this Template will your Time, Money and Reputation.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2890C4-7CF7-45A1-B465-F5BCA989B31F}"/>
              </a:ext>
            </a:extLst>
          </p:cNvPr>
          <p:cNvSpPr/>
          <p:nvPr/>
        </p:nvSpPr>
        <p:spPr>
          <a:xfrm>
            <a:off x="75796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84A0618-7029-47A8-8DDF-2F3EF948883F}"/>
              </a:ext>
            </a:extLst>
          </p:cNvPr>
          <p:cNvSpPr/>
          <p:nvPr/>
        </p:nvSpPr>
        <p:spPr>
          <a:xfrm>
            <a:off x="409882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4"/>
              </a:solidFill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0570874A-7A54-401F-B248-91AC6C3EC08B}"/>
              </a:ext>
            </a:extLst>
          </p:cNvPr>
          <p:cNvGrpSpPr/>
          <p:nvPr/>
        </p:nvGrpSpPr>
        <p:grpSpPr>
          <a:xfrm>
            <a:off x="911940" y="5032804"/>
            <a:ext cx="2618846" cy="923330"/>
            <a:chOff x="591574" y="5195758"/>
            <a:chExt cx="1682436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D6414-AFFA-4CFB-B919-86AD8E228936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37E63-1C96-45B2-B3F3-6CA44B749284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FCD4B0EE-E5BE-4327-88F4-262B2E07BE8F}"/>
              </a:ext>
            </a:extLst>
          </p:cNvPr>
          <p:cNvGrpSpPr/>
          <p:nvPr/>
        </p:nvGrpSpPr>
        <p:grpSpPr>
          <a:xfrm>
            <a:off x="4252800" y="5032804"/>
            <a:ext cx="2618846" cy="923330"/>
            <a:chOff x="591574" y="5195758"/>
            <a:chExt cx="1682436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6D53C-3D7A-4182-AEBC-46C345B0A7F8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97FBC-EE98-4A97-8E8D-DD16D0246021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80621-AB5C-4D44-8156-F41497C169D9}"/>
              </a:ext>
            </a:extLst>
          </p:cNvPr>
          <p:cNvSpPr txBox="1"/>
          <p:nvPr/>
        </p:nvSpPr>
        <p:spPr>
          <a:xfrm>
            <a:off x="713272" y="78668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E57BED4-F3FE-4BC7-A476-A1438FAE16AA}"/>
              </a:ext>
            </a:extLst>
          </p:cNvPr>
          <p:cNvSpPr/>
          <p:nvPr/>
        </p:nvSpPr>
        <p:spPr>
          <a:xfrm>
            <a:off x="2096879" y="457372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AC6A6-4162-493C-AED4-8CCEAFDB0563}"/>
              </a:ext>
            </a:extLst>
          </p:cNvPr>
          <p:cNvSpPr/>
          <p:nvPr/>
        </p:nvSpPr>
        <p:spPr>
          <a:xfrm rot="5400000">
            <a:off x="5415446" y="4569409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1744-716D-43BB-91F7-0B4060D3C44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7DA3E5F3-993D-44D5-B0C3-9FD0B7132BA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CC30F79-38C3-4CF0-805A-7D2C2C37BB30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DA9D8E0B-42C3-4526-A5F8-1B24E3BD3F8F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DBC64-EFCB-4C99-863A-8CB70AA1419F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6A825A-627C-4373-878E-E1796489B7AF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3FAA7-5DFC-4AF2-9A35-31865B95CACB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353264-E6F5-4E2D-9A31-67B0EDC0486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657AD27-86C0-4D87-8F9C-5CE1AADCCD46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98667-D71B-4399-AFB1-934D1680EDDA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D5324-ED4B-4CC6-8569-02E96FE69B87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CFF5CC24-4426-4CFF-BCF7-E8B736959823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20">
              <a:extLst>
                <a:ext uri="{FF2B5EF4-FFF2-40B4-BE49-F238E27FC236}">
                  <a16:creationId xmlns:a16="http://schemas.microsoft.com/office/drawing/2014/main" id="{7BF8872D-0E36-4233-BB26-594C85C20449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1D3F7-4C5A-4500-AEC1-D6F35600A7ED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</a:rPr>
                <a:t>02</a:t>
              </a:r>
              <a:endParaRPr lang="ko-KR" altLang="en-US" sz="4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859FFA-4E24-4772-858F-0A3B4F0AA59E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120488-BA11-4704-B915-9663F7A336A0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0C5AD3-756E-4E0C-BAAB-C9FFCB0A689F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0DFD7000-A672-4841-A2C3-75A07B8983F6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C3BFF68-9DD9-48BB-91E9-AF3A844EA91D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D2042834-556A-4DB8-BF90-8DCEBD2F113B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 25">
            <a:extLst>
              <a:ext uri="{FF2B5EF4-FFF2-40B4-BE49-F238E27FC236}">
                <a16:creationId xmlns:a16="http://schemas.microsoft.com/office/drawing/2014/main" id="{4A6082A9-DEEE-465B-A999-31D9054A96ED}"/>
              </a:ext>
            </a:extLst>
          </p:cNvPr>
          <p:cNvSpPr/>
          <p:nvPr/>
        </p:nvSpPr>
        <p:spPr>
          <a:xfrm flipV="1">
            <a:off x="949193" y="252159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id="{9FEDCD63-9447-4C13-A5AF-6C2377765F18}"/>
              </a:ext>
            </a:extLst>
          </p:cNvPr>
          <p:cNvSpPr/>
          <p:nvPr/>
        </p:nvSpPr>
        <p:spPr>
          <a:xfrm flipV="1">
            <a:off x="949193" y="343226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id="{3DE1E8F4-0174-48F7-9943-2881617DC73B}"/>
              </a:ext>
            </a:extLst>
          </p:cNvPr>
          <p:cNvSpPr/>
          <p:nvPr/>
        </p:nvSpPr>
        <p:spPr>
          <a:xfrm flipV="1">
            <a:off x="949193" y="434293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id="{83A0A6C3-0005-411C-8CC9-420450CF6538}"/>
              </a:ext>
            </a:extLst>
          </p:cNvPr>
          <p:cNvSpPr/>
          <p:nvPr/>
        </p:nvSpPr>
        <p:spPr>
          <a:xfrm flipV="1">
            <a:off x="949193" y="5253600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44FB80F7-FA26-4B4F-9425-CD137AA9FCB3}"/>
              </a:ext>
            </a:extLst>
          </p:cNvPr>
          <p:cNvSpPr/>
          <p:nvPr/>
        </p:nvSpPr>
        <p:spPr>
          <a:xfrm>
            <a:off x="911134" y="2713143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A36A6846-9AA3-4DFE-AFBC-B72382CF7220}"/>
              </a:ext>
            </a:extLst>
          </p:cNvPr>
          <p:cNvSpPr/>
          <p:nvPr/>
        </p:nvSpPr>
        <p:spPr>
          <a:xfrm>
            <a:off x="911133" y="3623814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C264C122-9261-4455-9D2B-0D80A0DC90B8}"/>
              </a:ext>
            </a:extLst>
          </p:cNvPr>
          <p:cNvSpPr/>
          <p:nvPr/>
        </p:nvSpPr>
        <p:spPr>
          <a:xfrm>
            <a:off x="911132" y="4534485"/>
            <a:ext cx="573285" cy="57328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7CA06C89-68EA-4C21-9958-C9777E3175B6}"/>
              </a:ext>
            </a:extLst>
          </p:cNvPr>
          <p:cNvSpPr/>
          <p:nvPr/>
        </p:nvSpPr>
        <p:spPr>
          <a:xfrm>
            <a:off x="911131" y="5445155"/>
            <a:ext cx="573285" cy="573285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FE078D-1F6B-4E85-ABD3-0E4C9DD7EBE9}"/>
              </a:ext>
            </a:extLst>
          </p:cNvPr>
          <p:cNvSpPr/>
          <p:nvPr/>
        </p:nvSpPr>
        <p:spPr>
          <a:xfrm>
            <a:off x="903317" y="1802472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11F7F-9E9B-43D1-B0BC-ED7CCD3DDF61}"/>
              </a:ext>
            </a:extLst>
          </p:cNvPr>
          <p:cNvSpPr txBox="1"/>
          <p:nvPr/>
        </p:nvSpPr>
        <p:spPr>
          <a:xfrm>
            <a:off x="1703220" y="5500964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CB748-12EF-4CC6-81D3-F6DAD448FD25}"/>
              </a:ext>
            </a:extLst>
          </p:cNvPr>
          <p:cNvSpPr txBox="1"/>
          <p:nvPr/>
        </p:nvSpPr>
        <p:spPr>
          <a:xfrm>
            <a:off x="1703219" y="459029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712E5-15F6-4995-AC81-594F76B1D78D}"/>
              </a:ext>
            </a:extLst>
          </p:cNvPr>
          <p:cNvSpPr txBox="1"/>
          <p:nvPr/>
        </p:nvSpPr>
        <p:spPr>
          <a:xfrm>
            <a:off x="1703218" y="367962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763B4-F0E9-4720-B371-97957BC5E8C7}"/>
              </a:ext>
            </a:extLst>
          </p:cNvPr>
          <p:cNvSpPr txBox="1"/>
          <p:nvPr/>
        </p:nvSpPr>
        <p:spPr>
          <a:xfrm>
            <a:off x="1703217" y="276895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010E8-4571-4944-89E8-605DC26E02D1}"/>
              </a:ext>
            </a:extLst>
          </p:cNvPr>
          <p:cNvSpPr txBox="1"/>
          <p:nvPr/>
        </p:nvSpPr>
        <p:spPr>
          <a:xfrm>
            <a:off x="1703216" y="1858282"/>
            <a:ext cx="75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9696A-15B4-4CE1-BB43-5A586897C288}"/>
              </a:ext>
            </a:extLst>
          </p:cNvPr>
          <p:cNvSpPr txBox="1"/>
          <p:nvPr/>
        </p:nvSpPr>
        <p:spPr>
          <a:xfrm>
            <a:off x="9632715" y="1735170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9B50A-6040-495A-9026-7DE50722402A}"/>
              </a:ext>
            </a:extLst>
          </p:cNvPr>
          <p:cNvSpPr txBox="1"/>
          <p:nvPr/>
        </p:nvSpPr>
        <p:spPr>
          <a:xfrm>
            <a:off x="9632715" y="2645841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7C6B5-643D-40DC-9288-6F1BF4186FBE}"/>
              </a:ext>
            </a:extLst>
          </p:cNvPr>
          <p:cNvSpPr txBox="1"/>
          <p:nvPr/>
        </p:nvSpPr>
        <p:spPr>
          <a:xfrm>
            <a:off x="9632715" y="3556512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2BB9F-5B48-4A69-8990-342A5CFB8694}"/>
              </a:ext>
            </a:extLst>
          </p:cNvPr>
          <p:cNvSpPr txBox="1"/>
          <p:nvPr/>
        </p:nvSpPr>
        <p:spPr>
          <a:xfrm>
            <a:off x="9632715" y="446718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D </a:t>
            </a:r>
            <a:r>
              <a:rPr lang="en-US" altLang="ko-KR" sz="2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F35FD-5D7B-4B34-9B02-96559C4771B8}"/>
              </a:ext>
            </a:extLst>
          </p:cNvPr>
          <p:cNvSpPr txBox="1"/>
          <p:nvPr/>
        </p:nvSpPr>
        <p:spPr>
          <a:xfrm>
            <a:off x="9632715" y="537785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6"/>
                </a:solidFill>
              </a:rPr>
              <a:t>E </a:t>
            </a:r>
            <a:r>
              <a:rPr lang="en-US" altLang="ko-KR" sz="2000" dirty="0">
                <a:solidFill>
                  <a:schemeClr val="accent6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65129" y="436447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60464-8ED7-4AC2-ACD1-1F8E42EF985F}"/>
              </a:ext>
            </a:extLst>
          </p:cNvPr>
          <p:cNvSpPr txBox="1"/>
          <p:nvPr/>
        </p:nvSpPr>
        <p:spPr>
          <a:xfrm>
            <a:off x="4259444" y="2042727"/>
            <a:ext cx="704428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3058D-25AA-45C9-94EE-5B4F0E334E6A}"/>
              </a:ext>
            </a:extLst>
          </p:cNvPr>
          <p:cNvSpPr txBox="1"/>
          <p:nvPr/>
        </p:nvSpPr>
        <p:spPr>
          <a:xfrm>
            <a:off x="4259444" y="2646343"/>
            <a:ext cx="70442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38D9-F074-476D-BFB5-72AEA91398EB}"/>
              </a:ext>
            </a:extLst>
          </p:cNvPr>
          <p:cNvSpPr txBox="1"/>
          <p:nvPr/>
        </p:nvSpPr>
        <p:spPr>
          <a:xfrm>
            <a:off x="813029" y="3159815"/>
            <a:ext cx="2078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0F912BDF-7B76-4128-B99F-EDC5D526A746}"/>
              </a:ext>
            </a:extLst>
          </p:cNvPr>
          <p:cNvSpPr/>
          <p:nvPr/>
        </p:nvSpPr>
        <p:spPr>
          <a:xfrm>
            <a:off x="662429" y="262722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67E63E9D-088F-4C03-ACD8-F4837B786305}"/>
              </a:ext>
            </a:extLst>
          </p:cNvPr>
          <p:cNvSpPr/>
          <p:nvPr/>
        </p:nvSpPr>
        <p:spPr>
          <a:xfrm rot="10800000">
            <a:off x="2484629" y="5837471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FE7C8-1023-CC03-419F-5B2B88C12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are today’s pains?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86553-D4F0-13F9-8BC8-E69B9C48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9" y="1244824"/>
            <a:ext cx="8968752" cy="5040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F9183D-2609-AAE2-CCB7-17B00B25260A}"/>
              </a:ext>
            </a:extLst>
          </p:cNvPr>
          <p:cNvSpPr/>
          <p:nvPr/>
        </p:nvSpPr>
        <p:spPr>
          <a:xfrm>
            <a:off x="2780267" y="3920621"/>
            <a:ext cx="3501081" cy="753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B7168-452B-E4E9-D3E6-E282B257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23" y="1674438"/>
            <a:ext cx="4533900" cy="127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BC91D-9465-361C-8E2D-F9E7B56D3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4" y="2944438"/>
            <a:ext cx="5785022" cy="36005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71C4D-2158-74A1-AC81-71C9334AFB03}"/>
              </a:ext>
            </a:extLst>
          </p:cNvPr>
          <p:cNvSpPr txBox="1"/>
          <p:nvPr/>
        </p:nvSpPr>
        <p:spPr>
          <a:xfrm>
            <a:off x="6624357" y="4382442"/>
            <a:ext cx="3079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ighlight>
                  <a:srgbClr val="FFFF00"/>
                </a:highlight>
              </a:rPr>
              <a:t>T</a:t>
            </a:r>
            <a:r>
              <a:rPr lang="en-CH" sz="2800" dirty="0">
                <a:highlight>
                  <a:srgbClr val="FFFF00"/>
                </a:highlight>
              </a:rPr>
              <a:t>ons of csv files…</a:t>
            </a:r>
          </a:p>
        </p:txBody>
      </p:sp>
    </p:spTree>
    <p:extLst>
      <p:ext uri="{BB962C8B-B14F-4D97-AF65-F5344CB8AC3E}">
        <p14:creationId xmlns:p14="http://schemas.microsoft.com/office/powerpoint/2010/main" val="2213197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0" y="15525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4FB60-8C2B-4F52-A9C3-6EED34C61048}"/>
              </a:ext>
            </a:extLst>
          </p:cNvPr>
          <p:cNvSpPr txBox="1"/>
          <p:nvPr/>
        </p:nvSpPr>
        <p:spPr>
          <a:xfrm>
            <a:off x="856572" y="1809985"/>
            <a:ext cx="20782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I hope and I believe that this Template will your Time, Money and Reputation.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4101F6B4-66B6-4457-8045-D2C7E7849114}"/>
              </a:ext>
            </a:extLst>
          </p:cNvPr>
          <p:cNvSpPr/>
          <p:nvPr/>
        </p:nvSpPr>
        <p:spPr>
          <a:xfrm>
            <a:off x="705972" y="127739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67CBE4BC-6B3E-46E9-8611-39AB0C1A01F8}"/>
              </a:ext>
            </a:extLst>
          </p:cNvPr>
          <p:cNvSpPr/>
          <p:nvPr/>
        </p:nvSpPr>
        <p:spPr>
          <a:xfrm rot="10800000">
            <a:off x="2500518" y="5324738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B97266FE-69DA-4ED6-A7B7-F0100337A8CE}"/>
              </a:ext>
            </a:extLst>
          </p:cNvPr>
          <p:cNvGrpSpPr/>
          <p:nvPr/>
        </p:nvGrpSpPr>
        <p:grpSpPr>
          <a:xfrm>
            <a:off x="6811014" y="1453369"/>
            <a:ext cx="2078218" cy="4244679"/>
            <a:chOff x="5263197" y="1854561"/>
            <a:chExt cx="2078218" cy="4244679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A7EE6104-5C0A-4241-B98D-BB463A8B52DD}"/>
                </a:ext>
              </a:extLst>
            </p:cNvPr>
            <p:cNvGrpSpPr/>
            <p:nvPr/>
          </p:nvGrpSpPr>
          <p:grpSpPr>
            <a:xfrm>
              <a:off x="5263197" y="2554677"/>
              <a:ext cx="2078218" cy="3544563"/>
              <a:chOff x="2227884" y="1330362"/>
              <a:chExt cx="3253999" cy="35445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D4046-B0D7-4573-A27B-13D6CBF18482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C9FCA-35C2-4103-AD89-0C5EFE39F880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95DBE-CED0-4429-86B0-A74A6CEA4EF0}"/>
                </a:ext>
              </a:extLst>
            </p:cNvPr>
            <p:cNvSpPr txBox="1"/>
            <p:nvPr/>
          </p:nvSpPr>
          <p:spPr>
            <a:xfrm>
              <a:off x="5263197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5E0CCBC8-9BDF-4849-8B9E-10C773605654}"/>
              </a:ext>
            </a:extLst>
          </p:cNvPr>
          <p:cNvGrpSpPr/>
          <p:nvPr/>
        </p:nvGrpSpPr>
        <p:grpSpPr>
          <a:xfrm>
            <a:off x="4364817" y="1453369"/>
            <a:ext cx="2078218" cy="4244679"/>
            <a:chOff x="3354985" y="1854561"/>
            <a:chExt cx="2078218" cy="42446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3C23F-7D4C-493B-B761-D2750E645462}"/>
                </a:ext>
              </a:extLst>
            </p:cNvPr>
            <p:cNvSpPr txBox="1"/>
            <p:nvPr/>
          </p:nvSpPr>
          <p:spPr>
            <a:xfrm>
              <a:off x="3354985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F2347D27-CBF4-4C54-88D4-73796B01CD9E}"/>
                </a:ext>
              </a:extLst>
            </p:cNvPr>
            <p:cNvGrpSpPr/>
            <p:nvPr/>
          </p:nvGrpSpPr>
          <p:grpSpPr>
            <a:xfrm>
              <a:off x="3354985" y="2554677"/>
              <a:ext cx="2078218" cy="3544563"/>
              <a:chOff x="2227884" y="1330362"/>
              <a:chExt cx="3253999" cy="35445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5EE87-D4A6-46A8-8048-2CF23D87E578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AA36D9-E47B-4E2A-ABF5-3189003E4F4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C811AB08-2C58-4F3E-945E-821C4777CF0B}"/>
              </a:ext>
            </a:extLst>
          </p:cNvPr>
          <p:cNvGrpSpPr/>
          <p:nvPr/>
        </p:nvGrpSpPr>
        <p:grpSpPr>
          <a:xfrm>
            <a:off x="9257210" y="1453369"/>
            <a:ext cx="2078218" cy="4244679"/>
            <a:chOff x="7171409" y="1854561"/>
            <a:chExt cx="2078218" cy="4244679"/>
          </a:xfrm>
        </p:grpSpPr>
        <p:grpSp>
          <p:nvGrpSpPr>
            <p:cNvPr id="20" name="Group 12">
              <a:extLst>
                <a:ext uri="{FF2B5EF4-FFF2-40B4-BE49-F238E27FC236}">
                  <a16:creationId xmlns:a16="http://schemas.microsoft.com/office/drawing/2014/main" id="{E96E3B6F-2B80-4D3A-B954-0F22C141B548}"/>
                </a:ext>
              </a:extLst>
            </p:cNvPr>
            <p:cNvGrpSpPr/>
            <p:nvPr/>
          </p:nvGrpSpPr>
          <p:grpSpPr>
            <a:xfrm>
              <a:off x="7171409" y="2554677"/>
              <a:ext cx="2078218" cy="3544563"/>
              <a:chOff x="2227884" y="1330362"/>
              <a:chExt cx="3253999" cy="35445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18C402-AAB2-465C-8300-47FC1007395C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18E5A-EF46-46AD-BA83-736BADF6BEC9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B9188-1DD6-4A12-8DB3-4175CFEAF59C}"/>
                </a:ext>
              </a:extLst>
            </p:cNvPr>
            <p:cNvSpPr txBox="1"/>
            <p:nvPr/>
          </p:nvSpPr>
          <p:spPr>
            <a:xfrm>
              <a:off x="7171409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97851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191784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6CC05D-0376-4A90-AF9F-34F709F316DF}"/>
              </a:ext>
            </a:extLst>
          </p:cNvPr>
          <p:cNvGrpSpPr/>
          <p:nvPr/>
        </p:nvGrpSpPr>
        <p:grpSpPr>
          <a:xfrm>
            <a:off x="335293" y="1080182"/>
            <a:ext cx="4580078" cy="3232119"/>
            <a:chOff x="903382" y="2469941"/>
            <a:chExt cx="3696229" cy="2608395"/>
          </a:xfrm>
        </p:grpSpPr>
        <p:grpSp>
          <p:nvGrpSpPr>
            <p:cNvPr id="3" name="Group 293">
              <a:extLst>
                <a:ext uri="{FF2B5EF4-FFF2-40B4-BE49-F238E27FC236}">
                  <a16:creationId xmlns:a16="http://schemas.microsoft.com/office/drawing/2014/main" id="{2F1686FF-4DFA-46FB-8F85-8D01E1000A58}"/>
                </a:ext>
              </a:extLst>
            </p:cNvPr>
            <p:cNvGrpSpPr/>
            <p:nvPr/>
          </p:nvGrpSpPr>
          <p:grpSpPr>
            <a:xfrm>
              <a:off x="903382" y="3271851"/>
              <a:ext cx="2717471" cy="1806485"/>
              <a:chOff x="6917382" y="4652701"/>
              <a:chExt cx="2983072" cy="1983048"/>
            </a:xfrm>
          </p:grpSpPr>
          <p:sp>
            <p:nvSpPr>
              <p:cNvPr id="4" name="Freeform: Shape 294">
                <a:extLst>
                  <a:ext uri="{FF2B5EF4-FFF2-40B4-BE49-F238E27FC236}">
                    <a16:creationId xmlns:a16="http://schemas.microsoft.com/office/drawing/2014/main" id="{37D77E9C-5A3B-486E-9DDE-CA8F3D0CDFF3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295">
                <a:extLst>
                  <a:ext uri="{FF2B5EF4-FFF2-40B4-BE49-F238E27FC236}">
                    <a16:creationId xmlns:a16="http://schemas.microsoft.com/office/drawing/2014/main" id="{2779BF5B-56CA-4AD0-ABC6-E804E2EE7145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296">
                <a:extLst>
                  <a:ext uri="{FF2B5EF4-FFF2-40B4-BE49-F238E27FC236}">
                    <a16:creationId xmlns:a16="http://schemas.microsoft.com/office/drawing/2014/main" id="{42AF6A4C-865A-434F-A67F-A9823DDDABC5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297">
                <a:extLst>
                  <a:ext uri="{FF2B5EF4-FFF2-40B4-BE49-F238E27FC236}">
                    <a16:creationId xmlns:a16="http://schemas.microsoft.com/office/drawing/2014/main" id="{32009F5B-065E-40D6-B941-74BC9A1B0242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298">
                <a:extLst>
                  <a:ext uri="{FF2B5EF4-FFF2-40B4-BE49-F238E27FC236}">
                    <a16:creationId xmlns:a16="http://schemas.microsoft.com/office/drawing/2014/main" id="{4D67CCC5-14A7-4722-9A98-15BD8420673D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299">
                <a:extLst>
                  <a:ext uri="{FF2B5EF4-FFF2-40B4-BE49-F238E27FC236}">
                    <a16:creationId xmlns:a16="http://schemas.microsoft.com/office/drawing/2014/main" id="{B5C0DE32-4E48-4CA1-8073-1C2F8EBB6762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300">
                <a:extLst>
                  <a:ext uri="{FF2B5EF4-FFF2-40B4-BE49-F238E27FC236}">
                    <a16:creationId xmlns:a16="http://schemas.microsoft.com/office/drawing/2014/main" id="{5DD5ACB7-C35F-4A08-8938-64776B289A67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323F70-3D0D-4DB7-B8EC-14C9B69D8310}"/>
                </a:ext>
              </a:extLst>
            </p:cNvPr>
            <p:cNvGrpSpPr/>
            <p:nvPr/>
          </p:nvGrpSpPr>
          <p:grpSpPr>
            <a:xfrm>
              <a:off x="3245127" y="2991892"/>
              <a:ext cx="1354484" cy="1923181"/>
              <a:chOff x="4160927" y="2978939"/>
              <a:chExt cx="1013906" cy="1439607"/>
            </a:xfrm>
          </p:grpSpPr>
          <p:grpSp>
            <p:nvGrpSpPr>
              <p:cNvPr id="12" name="Group 33">
                <a:extLst>
                  <a:ext uri="{FF2B5EF4-FFF2-40B4-BE49-F238E27FC236}">
                    <a16:creationId xmlns:a16="http://schemas.microsoft.com/office/drawing/2014/main" id="{B81E6361-B224-45D0-84F8-B0941F89FDC2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25" name="Freeform: Shape 3">
                  <a:extLst>
                    <a:ext uri="{FF2B5EF4-FFF2-40B4-BE49-F238E27FC236}">
                      <a16:creationId xmlns:a16="http://schemas.microsoft.com/office/drawing/2014/main" id="{7DC4AC82-78C5-4E0C-B91E-A7B63A5A3CF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4">
                  <a:extLst>
                    <a:ext uri="{FF2B5EF4-FFF2-40B4-BE49-F238E27FC236}">
                      <a16:creationId xmlns:a16="http://schemas.microsoft.com/office/drawing/2014/main" id="{480937CE-4B02-4CEC-9E43-37D0C363462C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5">
                  <a:extLst>
                    <a:ext uri="{FF2B5EF4-FFF2-40B4-BE49-F238E27FC236}">
                      <a16:creationId xmlns:a16="http://schemas.microsoft.com/office/drawing/2014/main" id="{5B8F979F-064B-4D70-9530-3235D927D08F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">
                  <a:extLst>
                    <a:ext uri="{FF2B5EF4-FFF2-40B4-BE49-F238E27FC236}">
                      <a16:creationId xmlns:a16="http://schemas.microsoft.com/office/drawing/2014/main" id="{6CE757F6-EC78-4405-BE52-834ABA35E919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7">
                  <a:extLst>
                    <a:ext uri="{FF2B5EF4-FFF2-40B4-BE49-F238E27FC236}">
                      <a16:creationId xmlns:a16="http://schemas.microsoft.com/office/drawing/2014/main" id="{3C3B7F92-85DA-40A3-9EA7-372E7AC5CCD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8">
                  <a:extLst>
                    <a:ext uri="{FF2B5EF4-FFF2-40B4-BE49-F238E27FC236}">
                      <a16:creationId xmlns:a16="http://schemas.microsoft.com/office/drawing/2014/main" id="{5E303104-AE40-464D-B7D7-A0C4DB067E46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DB9EB65-2DE3-44D4-9AC7-6127A6B83682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BF039704-B9AA-45FC-A3C2-2767CDA89D32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D5696CF-AA61-4A59-B7E6-869DDC0E8F3D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47E1F917-6959-4571-A1C4-A0AFCDF6243E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AC73F84-FF62-496F-AED7-BBAF6AE3A4CB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0C84E37C-7A53-4D91-8404-D6D275FEDD4F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67A4B2FC-47E2-4362-AA97-FF4D3988EF6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2E6E1A2C-4487-4778-9EF0-640441A42A6F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637C20-E19E-406A-9D6C-2811140621F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0ECF0D6B-9B26-4B99-814A-49F077CD7359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1561498D-F04C-4CBE-9ED3-775A8DF9CDCB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FF3643B6-078B-4BA9-A775-D07295F89D3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AC29E95B-AAC5-4CD0-9D54-9B1208753FC9}"/>
                </a:ext>
              </a:extLst>
            </p:cNvPr>
            <p:cNvGrpSpPr/>
            <p:nvPr/>
          </p:nvGrpSpPr>
          <p:grpSpPr>
            <a:xfrm>
              <a:off x="1478466" y="2469941"/>
              <a:ext cx="1959619" cy="1180979"/>
              <a:chOff x="3767143" y="2846931"/>
              <a:chExt cx="1053838" cy="635103"/>
            </a:xfrm>
          </p:grpSpPr>
          <p:sp>
            <p:nvSpPr>
              <p:cNvPr id="32" name="Freeform: Shape 27">
                <a:extLst>
                  <a:ext uri="{FF2B5EF4-FFF2-40B4-BE49-F238E27FC236}">
                    <a16:creationId xmlns:a16="http://schemas.microsoft.com/office/drawing/2014/main" id="{E0A68015-FF84-44BC-AF2A-75B2CA0A6AB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D191A7BC-D124-4686-903A-D0627C6DB56E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9248AE4-54B7-4036-A6CD-F6F1736E1492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85B60384-5E3C-4C76-B189-0EB8FB38D98A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34302F94-56CE-4553-9D5E-355BBD036CB3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19B6E1C7-222E-44DD-9874-F752874B615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E347C3E7-CC0D-4EDD-804D-0874F56B444F}"/>
                </a:ext>
              </a:extLst>
            </p:cNvPr>
            <p:cNvGrpSpPr/>
            <p:nvPr/>
          </p:nvGrpSpPr>
          <p:grpSpPr>
            <a:xfrm>
              <a:off x="1607414" y="3131011"/>
              <a:ext cx="1914233" cy="1051822"/>
              <a:chOff x="3767143" y="2916389"/>
              <a:chExt cx="1029430" cy="565645"/>
            </a:xfrm>
          </p:grpSpPr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CE2B0242-84BF-44A6-8CB3-A92B27C4CDC3}"/>
                  </a:ext>
                </a:extLst>
              </p:cNvPr>
              <p:cNvSpPr/>
              <p:nvPr/>
            </p:nvSpPr>
            <p:spPr>
              <a:xfrm>
                <a:off x="3813737" y="2969274"/>
                <a:ext cx="942959" cy="464494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04310 w 967795"/>
                  <a:gd name="connsiteY3" fmla="*/ 230656 h 543968"/>
                  <a:gd name="connsiteX4" fmla="*/ 967795 w 967795"/>
                  <a:gd name="connsiteY4" fmla="*/ 0 h 543968"/>
                  <a:gd name="connsiteX0" fmla="*/ 0 w 942959"/>
                  <a:gd name="connsiteY0" fmla="*/ 464494 h 464494"/>
                  <a:gd name="connsiteX1" fmla="*/ 195274 w 942959"/>
                  <a:gd name="connsiteY1" fmla="*/ 248507 h 464494"/>
                  <a:gd name="connsiteX2" fmla="*/ 480336 w 942959"/>
                  <a:gd name="connsiteY2" fmla="*/ 261770 h 464494"/>
                  <a:gd name="connsiteX3" fmla="*/ 704310 w 942959"/>
                  <a:gd name="connsiteY3" fmla="*/ 151182 h 464494"/>
                  <a:gd name="connsiteX4" fmla="*/ 942959 w 942959"/>
                  <a:gd name="connsiteY4" fmla="*/ 0 h 46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59" h="464494">
                    <a:moveTo>
                      <a:pt x="0" y="464494"/>
                    </a:moveTo>
                    <a:lnTo>
                      <a:pt x="195274" y="248507"/>
                    </a:lnTo>
                    <a:lnTo>
                      <a:pt x="480336" y="261770"/>
                    </a:lnTo>
                    <a:lnTo>
                      <a:pt x="704310" y="151182"/>
                    </a:lnTo>
                    <a:lnTo>
                      <a:pt x="942959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28">
                <a:extLst>
                  <a:ext uri="{FF2B5EF4-FFF2-40B4-BE49-F238E27FC236}">
                    <a16:creationId xmlns:a16="http://schemas.microsoft.com/office/drawing/2014/main" id="{D2B3F698-9387-4031-9F8F-1C865308AF48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623CCF0C-96C9-4999-B4EA-271233D603E4}"/>
                  </a:ext>
                </a:extLst>
              </p:cNvPr>
              <p:cNvSpPr/>
              <p:nvPr/>
            </p:nvSpPr>
            <p:spPr>
              <a:xfrm>
                <a:off x="3955029" y="3180022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30">
                <a:extLst>
                  <a:ext uri="{FF2B5EF4-FFF2-40B4-BE49-F238E27FC236}">
                    <a16:creationId xmlns:a16="http://schemas.microsoft.com/office/drawing/2014/main" id="{B3AB25B3-1D6B-4617-A32F-922FD697DC52}"/>
                  </a:ext>
                </a:extLst>
              </p:cNvPr>
              <p:cNvSpPr/>
              <p:nvPr/>
            </p:nvSpPr>
            <p:spPr>
              <a:xfrm>
                <a:off x="4238282" y="31784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31">
                <a:extLst>
                  <a:ext uri="{FF2B5EF4-FFF2-40B4-BE49-F238E27FC236}">
                    <a16:creationId xmlns:a16="http://schemas.microsoft.com/office/drawing/2014/main" id="{C169251D-06BB-4A37-B851-205C84716C62}"/>
                  </a:ext>
                </a:extLst>
              </p:cNvPr>
              <p:cNvSpPr/>
              <p:nvPr/>
            </p:nvSpPr>
            <p:spPr>
              <a:xfrm>
                <a:off x="4458316" y="30646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2">
                <a:extLst>
                  <a:ext uri="{FF2B5EF4-FFF2-40B4-BE49-F238E27FC236}">
                    <a16:creationId xmlns:a16="http://schemas.microsoft.com/office/drawing/2014/main" id="{1ED7AD0E-49B0-41DB-BF26-04D65A50F3D8}"/>
                  </a:ext>
                </a:extLst>
              </p:cNvPr>
              <p:cNvSpPr/>
              <p:nvPr/>
            </p:nvSpPr>
            <p:spPr>
              <a:xfrm>
                <a:off x="4704027" y="2916389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A845D4F-B531-4D2B-830C-F86B4FB0229B}"/>
              </a:ext>
            </a:extLst>
          </p:cNvPr>
          <p:cNvGrpSpPr/>
          <p:nvPr/>
        </p:nvGrpSpPr>
        <p:grpSpPr>
          <a:xfrm>
            <a:off x="508455" y="4469271"/>
            <a:ext cx="2774858" cy="2338070"/>
            <a:chOff x="508454" y="3614003"/>
            <a:chExt cx="3789903" cy="3193338"/>
          </a:xfrm>
        </p:grpSpPr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E4B682D3-B635-4143-92FE-08E6E15B9136}"/>
                </a:ext>
              </a:extLst>
            </p:cNvPr>
            <p:cNvSpPr/>
            <p:nvPr/>
          </p:nvSpPr>
          <p:spPr>
            <a:xfrm>
              <a:off x="2314927" y="3614003"/>
              <a:ext cx="1983430" cy="3157479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">
              <a:extLst>
                <a:ext uri="{FF2B5EF4-FFF2-40B4-BE49-F238E27FC236}">
                  <a16:creationId xmlns:a16="http://schemas.microsoft.com/office/drawing/2014/main" id="{163E86EE-CEE6-405E-AA66-2659CA6F57A0}"/>
                </a:ext>
              </a:extLst>
            </p:cNvPr>
            <p:cNvSpPr/>
            <p:nvPr/>
          </p:nvSpPr>
          <p:spPr>
            <a:xfrm>
              <a:off x="508454" y="3661720"/>
              <a:ext cx="1764038" cy="3145621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1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31FEF3-240D-4E22-9D54-E7B107DE3672}"/>
              </a:ext>
            </a:extLst>
          </p:cNvPr>
          <p:cNvGrpSpPr/>
          <p:nvPr/>
        </p:nvGrpSpPr>
        <p:grpSpPr>
          <a:xfrm>
            <a:off x="6245748" y="1489483"/>
            <a:ext cx="1415562" cy="1940010"/>
            <a:chOff x="1007367" y="334045"/>
            <a:chExt cx="2785541" cy="3817552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C6F6578-B87F-427F-9FB7-81DEF0A62E3F}"/>
                </a:ext>
              </a:extLst>
            </p:cNvPr>
            <p:cNvSpPr/>
            <p:nvPr/>
          </p:nvSpPr>
          <p:spPr>
            <a:xfrm>
              <a:off x="1007367" y="334045"/>
              <a:ext cx="2785541" cy="3817552"/>
            </a:xfrm>
            <a:custGeom>
              <a:avLst/>
              <a:gdLst>
                <a:gd name="connsiteX0" fmla="*/ 2784939 w 2785541"/>
                <a:gd name="connsiteY0" fmla="*/ 700665 h 3817551"/>
                <a:gd name="connsiteX1" fmla="*/ 2658637 w 2785541"/>
                <a:gd name="connsiteY1" fmla="*/ 387864 h 3817551"/>
                <a:gd name="connsiteX2" fmla="*/ 2317738 w 2785541"/>
                <a:gd name="connsiteY2" fmla="*/ 166884 h 3817551"/>
                <a:gd name="connsiteX3" fmla="*/ 1644129 w 2785541"/>
                <a:gd name="connsiteY3" fmla="*/ 11531 h 3817551"/>
                <a:gd name="connsiteX4" fmla="*/ 582473 w 2785541"/>
                <a:gd name="connsiteY4" fmla="*/ 123259 h 3817551"/>
                <a:gd name="connsiteX5" fmla="*/ 126130 w 2785541"/>
                <a:gd name="connsiteY5" fmla="*/ 387959 h 3817551"/>
                <a:gd name="connsiteX6" fmla="*/ 210 w 2785541"/>
                <a:gd name="connsiteY6" fmla="*/ 676852 h 3817551"/>
                <a:gd name="connsiteX7" fmla="*/ 19 w 2785541"/>
                <a:gd name="connsiteY7" fmla="*/ 3123539 h 3817551"/>
                <a:gd name="connsiteX8" fmla="*/ 100698 w 2785541"/>
                <a:gd name="connsiteY8" fmla="*/ 3398431 h 3817551"/>
                <a:gd name="connsiteX9" fmla="*/ 528657 w 2785541"/>
                <a:gd name="connsiteY9" fmla="*/ 3672179 h 3817551"/>
                <a:gd name="connsiteX10" fmla="*/ 2111426 w 2785541"/>
                <a:gd name="connsiteY10" fmla="*/ 3719709 h 3817551"/>
                <a:gd name="connsiteX11" fmla="*/ 2610631 w 2785541"/>
                <a:gd name="connsiteY11" fmla="*/ 3473107 h 3817551"/>
                <a:gd name="connsiteX12" fmla="*/ 2785320 w 2785541"/>
                <a:gd name="connsiteY12" fmla="*/ 3094964 h 3817551"/>
                <a:gd name="connsiteX13" fmla="*/ 2784939 w 2785541"/>
                <a:gd name="connsiteY13" fmla="*/ 700665 h 38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85541" h="3817551">
                  <a:moveTo>
                    <a:pt x="2784939" y="700665"/>
                  </a:moveTo>
                  <a:cubicBezTo>
                    <a:pt x="2786653" y="577125"/>
                    <a:pt x="2742172" y="475398"/>
                    <a:pt x="2658637" y="387864"/>
                  </a:cubicBezTo>
                  <a:cubicBezTo>
                    <a:pt x="2562530" y="287184"/>
                    <a:pt x="2444420" y="220033"/>
                    <a:pt x="2317738" y="166884"/>
                  </a:cubicBezTo>
                  <a:cubicBezTo>
                    <a:pt x="2102187" y="76491"/>
                    <a:pt x="1876158" y="31152"/>
                    <a:pt x="1644129" y="11531"/>
                  </a:cubicBezTo>
                  <a:cubicBezTo>
                    <a:pt x="1283037" y="-19140"/>
                    <a:pt x="927849" y="9150"/>
                    <a:pt x="582473" y="123259"/>
                  </a:cubicBezTo>
                  <a:cubicBezTo>
                    <a:pt x="412547" y="179361"/>
                    <a:pt x="252813" y="256323"/>
                    <a:pt x="126130" y="387959"/>
                  </a:cubicBezTo>
                  <a:cubicBezTo>
                    <a:pt x="48597" y="468540"/>
                    <a:pt x="114" y="562362"/>
                    <a:pt x="210" y="676852"/>
                  </a:cubicBezTo>
                  <a:cubicBezTo>
                    <a:pt x="305" y="897451"/>
                    <a:pt x="1924" y="2907702"/>
                    <a:pt x="19" y="3123539"/>
                  </a:cubicBezTo>
                  <a:cubicBezTo>
                    <a:pt x="-933" y="3228885"/>
                    <a:pt x="33738" y="3319278"/>
                    <a:pt x="100698" y="3398431"/>
                  </a:cubicBezTo>
                  <a:cubicBezTo>
                    <a:pt x="215094" y="3533495"/>
                    <a:pt x="365398" y="3615601"/>
                    <a:pt x="528657" y="3672179"/>
                  </a:cubicBezTo>
                  <a:cubicBezTo>
                    <a:pt x="1050722" y="3853249"/>
                    <a:pt x="1579645" y="3860584"/>
                    <a:pt x="2111426" y="3719709"/>
                  </a:cubicBezTo>
                  <a:cubicBezTo>
                    <a:pt x="2293639" y="3671512"/>
                    <a:pt x="2465375" y="3597789"/>
                    <a:pt x="2610631" y="3473107"/>
                  </a:cubicBezTo>
                  <a:cubicBezTo>
                    <a:pt x="2726169" y="3373856"/>
                    <a:pt x="2789797" y="3252984"/>
                    <a:pt x="2785320" y="3094964"/>
                  </a:cubicBezTo>
                  <a:cubicBezTo>
                    <a:pt x="2779605" y="2888748"/>
                    <a:pt x="2781986" y="913263"/>
                    <a:pt x="2784939" y="700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2C7B195-4E5D-4A1F-A2CF-02DB423A01F6}"/>
                </a:ext>
              </a:extLst>
            </p:cNvPr>
            <p:cNvSpPr/>
            <p:nvPr/>
          </p:nvSpPr>
          <p:spPr>
            <a:xfrm>
              <a:off x="1110510" y="436347"/>
              <a:ext cx="2577998" cy="1134812"/>
            </a:xfrm>
            <a:custGeom>
              <a:avLst/>
              <a:gdLst>
                <a:gd name="connsiteX0" fmla="*/ 1250097 w 2577998"/>
                <a:gd name="connsiteY0" fmla="*/ 1134813 h 1134813"/>
                <a:gd name="connsiteX1" fmla="*/ 384941 w 2577998"/>
                <a:gd name="connsiteY1" fmla="*/ 968411 h 1134813"/>
                <a:gd name="connsiteX2" fmla="*/ 106716 w 2577998"/>
                <a:gd name="connsiteY2" fmla="*/ 789246 h 1134813"/>
                <a:gd name="connsiteX3" fmla="*/ 106811 w 2577998"/>
                <a:gd name="connsiteY3" fmla="*/ 347000 h 1134813"/>
                <a:gd name="connsiteX4" fmla="*/ 554010 w 2577998"/>
                <a:gd name="connsiteY4" fmla="*/ 104970 h 1134813"/>
                <a:gd name="connsiteX5" fmla="*/ 1650433 w 2577998"/>
                <a:gd name="connsiteY5" fmla="*/ 24674 h 1134813"/>
                <a:gd name="connsiteX6" fmla="*/ 2280892 w 2577998"/>
                <a:gd name="connsiteY6" fmla="*/ 209840 h 1134813"/>
                <a:gd name="connsiteX7" fmla="*/ 2486442 w 2577998"/>
                <a:gd name="connsiteY7" fmla="*/ 361859 h 1134813"/>
                <a:gd name="connsiteX8" fmla="*/ 2492538 w 2577998"/>
                <a:gd name="connsiteY8" fmla="*/ 766196 h 1134813"/>
                <a:gd name="connsiteX9" fmla="*/ 2120968 w 2577998"/>
                <a:gd name="connsiteY9" fmla="*/ 997939 h 1134813"/>
                <a:gd name="connsiteX10" fmla="*/ 1250097 w 2577998"/>
                <a:gd name="connsiteY10" fmla="*/ 1134813 h 1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7998" h="1134813">
                  <a:moveTo>
                    <a:pt x="1250097" y="1134813"/>
                  </a:moveTo>
                  <a:cubicBezTo>
                    <a:pt x="978730" y="1133289"/>
                    <a:pt x="674120" y="1091951"/>
                    <a:pt x="384941" y="968411"/>
                  </a:cubicBezTo>
                  <a:cubicBezTo>
                    <a:pt x="282357" y="924501"/>
                    <a:pt x="186249" y="869161"/>
                    <a:pt x="106716" y="789246"/>
                  </a:cubicBezTo>
                  <a:cubicBezTo>
                    <a:pt x="-35397" y="646371"/>
                    <a:pt x="-35778" y="488351"/>
                    <a:pt x="106811" y="347000"/>
                  </a:cubicBezTo>
                  <a:cubicBezTo>
                    <a:pt x="231970" y="222985"/>
                    <a:pt x="389132" y="155071"/>
                    <a:pt x="554010" y="104970"/>
                  </a:cubicBezTo>
                  <a:cubicBezTo>
                    <a:pt x="913102" y="-4091"/>
                    <a:pt x="1279434" y="-23141"/>
                    <a:pt x="1650433" y="24674"/>
                  </a:cubicBezTo>
                  <a:cubicBezTo>
                    <a:pt x="1870460" y="53059"/>
                    <a:pt x="2083153" y="106208"/>
                    <a:pt x="2280892" y="209840"/>
                  </a:cubicBezTo>
                  <a:cubicBezTo>
                    <a:pt x="2357092" y="249845"/>
                    <a:pt x="2427482" y="298232"/>
                    <a:pt x="2486442" y="361859"/>
                  </a:cubicBezTo>
                  <a:cubicBezTo>
                    <a:pt x="2605885" y="490828"/>
                    <a:pt x="2609029" y="634560"/>
                    <a:pt x="2492538" y="766196"/>
                  </a:cubicBezTo>
                  <a:cubicBezTo>
                    <a:pt x="2391954" y="879924"/>
                    <a:pt x="2260033" y="945837"/>
                    <a:pt x="2120968" y="997939"/>
                  </a:cubicBezTo>
                  <a:cubicBezTo>
                    <a:pt x="1853410" y="1098142"/>
                    <a:pt x="1574804" y="1134337"/>
                    <a:pt x="1250097" y="1134813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8D68AEF-829F-4584-8312-8246075C7B40}"/>
                </a:ext>
              </a:extLst>
            </p:cNvPr>
            <p:cNvSpPr/>
            <p:nvPr/>
          </p:nvSpPr>
          <p:spPr>
            <a:xfrm>
              <a:off x="1110170" y="2504324"/>
              <a:ext cx="2577213" cy="922792"/>
            </a:xfrm>
            <a:custGeom>
              <a:avLst/>
              <a:gdLst>
                <a:gd name="connsiteX0" fmla="*/ 1234 w 2577213"/>
                <a:gd name="connsiteY0" fmla="*/ 0 h 922792"/>
                <a:gd name="connsiteX1" fmla="*/ 743898 w 2577213"/>
                <a:gd name="connsiteY1" fmla="*/ 353758 h 922792"/>
                <a:gd name="connsiteX2" fmla="*/ 2047204 w 2577213"/>
                <a:gd name="connsiteY2" fmla="*/ 300799 h 922792"/>
                <a:gd name="connsiteX3" fmla="*/ 2567650 w 2577213"/>
                <a:gd name="connsiteY3" fmla="*/ 8763 h 922792"/>
                <a:gd name="connsiteX4" fmla="*/ 2575746 w 2577213"/>
                <a:gd name="connsiteY4" fmla="*/ 14097 h 922792"/>
                <a:gd name="connsiteX5" fmla="*/ 2574984 w 2577213"/>
                <a:gd name="connsiteY5" fmla="*/ 385096 h 922792"/>
                <a:gd name="connsiteX6" fmla="*/ 2480782 w 2577213"/>
                <a:gd name="connsiteY6" fmla="*/ 567214 h 922792"/>
                <a:gd name="connsiteX7" fmla="*/ 2091114 w 2577213"/>
                <a:gd name="connsiteY7" fmla="*/ 796957 h 922792"/>
                <a:gd name="connsiteX8" fmla="*/ 1082512 w 2577213"/>
                <a:gd name="connsiteY8" fmla="*/ 914876 h 922792"/>
                <a:gd name="connsiteX9" fmla="*/ 372899 w 2577213"/>
                <a:gd name="connsiteY9" fmla="*/ 750856 h 922792"/>
                <a:gd name="connsiteX10" fmla="*/ 97722 w 2577213"/>
                <a:gd name="connsiteY10" fmla="*/ 567214 h 922792"/>
                <a:gd name="connsiteX11" fmla="*/ 186 w 2577213"/>
                <a:gd name="connsiteY11" fmla="*/ 327946 h 922792"/>
                <a:gd name="connsiteX12" fmla="*/ 1234 w 2577213"/>
                <a:gd name="connsiteY12" fmla="*/ 0 h 92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213" h="922792">
                  <a:moveTo>
                    <a:pt x="1234" y="0"/>
                  </a:moveTo>
                  <a:cubicBezTo>
                    <a:pt x="213546" y="212122"/>
                    <a:pt x="471864" y="300228"/>
                    <a:pt x="743898" y="353758"/>
                  </a:cubicBezTo>
                  <a:cubicBezTo>
                    <a:pt x="1181858" y="440055"/>
                    <a:pt x="1617626" y="428054"/>
                    <a:pt x="2047204" y="300799"/>
                  </a:cubicBezTo>
                  <a:cubicBezTo>
                    <a:pt x="2242181" y="243078"/>
                    <a:pt x="2423918" y="158591"/>
                    <a:pt x="2567650" y="8763"/>
                  </a:cubicBezTo>
                  <a:cubicBezTo>
                    <a:pt x="2571174" y="10954"/>
                    <a:pt x="2575746" y="12573"/>
                    <a:pt x="2575746" y="14097"/>
                  </a:cubicBezTo>
                  <a:cubicBezTo>
                    <a:pt x="2576127" y="137731"/>
                    <a:pt x="2579270" y="261556"/>
                    <a:pt x="2574984" y="385096"/>
                  </a:cubicBezTo>
                  <a:cubicBezTo>
                    <a:pt x="2572412" y="457867"/>
                    <a:pt x="2530026" y="516064"/>
                    <a:pt x="2480782" y="567214"/>
                  </a:cubicBezTo>
                  <a:cubicBezTo>
                    <a:pt x="2372387" y="679895"/>
                    <a:pt x="2235894" y="746474"/>
                    <a:pt x="2091114" y="796957"/>
                  </a:cubicBezTo>
                  <a:cubicBezTo>
                    <a:pt x="1763930" y="911066"/>
                    <a:pt x="1426079" y="938784"/>
                    <a:pt x="1082512" y="914876"/>
                  </a:cubicBezTo>
                  <a:cubicBezTo>
                    <a:pt x="837338" y="897826"/>
                    <a:pt x="598832" y="851059"/>
                    <a:pt x="372899" y="750856"/>
                  </a:cubicBezTo>
                  <a:cubicBezTo>
                    <a:pt x="270791" y="705517"/>
                    <a:pt x="175732" y="648938"/>
                    <a:pt x="97722" y="567214"/>
                  </a:cubicBezTo>
                  <a:cubicBezTo>
                    <a:pt x="33905" y="500348"/>
                    <a:pt x="-2957" y="423672"/>
                    <a:pt x="186" y="327946"/>
                  </a:cubicBezTo>
                  <a:cubicBezTo>
                    <a:pt x="3901" y="222504"/>
                    <a:pt x="1234" y="116776"/>
                    <a:pt x="1234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EC66D05-DB97-4A9F-907D-BB7B3E67CCBE}"/>
                </a:ext>
              </a:extLst>
            </p:cNvPr>
            <p:cNvSpPr/>
            <p:nvPr/>
          </p:nvSpPr>
          <p:spPr>
            <a:xfrm>
              <a:off x="1110025" y="1889390"/>
              <a:ext cx="2579144" cy="922313"/>
            </a:xfrm>
            <a:custGeom>
              <a:avLst/>
              <a:gdLst>
                <a:gd name="connsiteX0" fmla="*/ 1378 w 2579144"/>
                <a:gd name="connsiteY0" fmla="*/ 0 h 922313"/>
                <a:gd name="connsiteX1" fmla="*/ 981215 w 2579144"/>
                <a:gd name="connsiteY1" fmla="*/ 385667 h 922313"/>
                <a:gd name="connsiteX2" fmla="*/ 2008581 w 2579144"/>
                <a:gd name="connsiteY2" fmla="*/ 308515 h 922313"/>
                <a:gd name="connsiteX3" fmla="*/ 2570461 w 2579144"/>
                <a:gd name="connsiteY3" fmla="*/ 2762 h 922313"/>
                <a:gd name="connsiteX4" fmla="*/ 2577605 w 2579144"/>
                <a:gd name="connsiteY4" fmla="*/ 45911 h 922313"/>
                <a:gd name="connsiteX5" fmla="*/ 2578748 w 2579144"/>
                <a:gd name="connsiteY5" fmla="*/ 317183 h 922313"/>
                <a:gd name="connsiteX6" fmla="*/ 2462829 w 2579144"/>
                <a:gd name="connsiteY6" fmla="*/ 582263 h 922313"/>
                <a:gd name="connsiteX7" fmla="*/ 2052968 w 2579144"/>
                <a:gd name="connsiteY7" fmla="*/ 805720 h 922313"/>
                <a:gd name="connsiteX8" fmla="*/ 436766 w 2579144"/>
                <a:gd name="connsiteY8" fmla="*/ 773621 h 922313"/>
                <a:gd name="connsiteX9" fmla="*/ 112821 w 2579144"/>
                <a:gd name="connsiteY9" fmla="*/ 579025 h 922313"/>
                <a:gd name="connsiteX10" fmla="*/ 330 w 2579144"/>
                <a:gd name="connsiteY10" fmla="*/ 317183 h 922313"/>
                <a:gd name="connsiteX11" fmla="*/ 1378 w 2579144"/>
                <a:gd name="connsiteY11" fmla="*/ 0 h 9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9144" h="922313">
                  <a:moveTo>
                    <a:pt x="1378" y="0"/>
                  </a:moveTo>
                  <a:cubicBezTo>
                    <a:pt x="281794" y="263271"/>
                    <a:pt x="624123" y="344424"/>
                    <a:pt x="981215" y="385667"/>
                  </a:cubicBezTo>
                  <a:cubicBezTo>
                    <a:pt x="1328401" y="425768"/>
                    <a:pt x="1671587" y="402908"/>
                    <a:pt x="2008581" y="308515"/>
                  </a:cubicBezTo>
                  <a:cubicBezTo>
                    <a:pt x="2218036" y="249841"/>
                    <a:pt x="2414251" y="164306"/>
                    <a:pt x="2570461" y="2762"/>
                  </a:cubicBezTo>
                  <a:cubicBezTo>
                    <a:pt x="2581606" y="18288"/>
                    <a:pt x="2577510" y="32671"/>
                    <a:pt x="2577605" y="45911"/>
                  </a:cubicBezTo>
                  <a:cubicBezTo>
                    <a:pt x="2578081" y="136303"/>
                    <a:pt x="2574462" y="226886"/>
                    <a:pt x="2578748" y="317183"/>
                  </a:cubicBezTo>
                  <a:cubicBezTo>
                    <a:pt x="2583891" y="426149"/>
                    <a:pt x="2538648" y="510540"/>
                    <a:pt x="2462829" y="582263"/>
                  </a:cubicBezTo>
                  <a:cubicBezTo>
                    <a:pt x="2346052" y="692753"/>
                    <a:pt x="2204320" y="760381"/>
                    <a:pt x="2052968" y="805720"/>
                  </a:cubicBezTo>
                  <a:cubicBezTo>
                    <a:pt x="1511281" y="967931"/>
                    <a:pt x="971595" y="964216"/>
                    <a:pt x="436766" y="773621"/>
                  </a:cubicBezTo>
                  <a:cubicBezTo>
                    <a:pt x="316560" y="730758"/>
                    <a:pt x="205785" y="668655"/>
                    <a:pt x="112821" y="579025"/>
                  </a:cubicBezTo>
                  <a:cubicBezTo>
                    <a:pt x="38907" y="507683"/>
                    <a:pt x="-4242" y="424244"/>
                    <a:pt x="330" y="317183"/>
                  </a:cubicBezTo>
                  <a:cubicBezTo>
                    <a:pt x="4712" y="214313"/>
                    <a:pt x="1378" y="111157"/>
                    <a:pt x="1378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BA04A3-ED5A-4095-B88E-080E2D596233}"/>
                </a:ext>
              </a:extLst>
            </p:cNvPr>
            <p:cNvSpPr/>
            <p:nvPr/>
          </p:nvSpPr>
          <p:spPr>
            <a:xfrm>
              <a:off x="1110954" y="1266645"/>
              <a:ext cx="2577038" cy="922819"/>
            </a:xfrm>
            <a:custGeom>
              <a:avLst/>
              <a:gdLst>
                <a:gd name="connsiteX0" fmla="*/ 2576010 w 2577038"/>
                <a:gd name="connsiteY0" fmla="*/ 0 h 922819"/>
                <a:gd name="connsiteX1" fmla="*/ 2575057 w 2577038"/>
                <a:gd name="connsiteY1" fmla="*/ 378523 h 922819"/>
                <a:gd name="connsiteX2" fmla="*/ 2468568 w 2577038"/>
                <a:gd name="connsiteY2" fmla="*/ 579787 h 922819"/>
                <a:gd name="connsiteX3" fmla="*/ 2137002 w 2577038"/>
                <a:gd name="connsiteY3" fmla="*/ 779907 h 922819"/>
                <a:gd name="connsiteX4" fmla="*/ 1197933 w 2577038"/>
                <a:gd name="connsiteY4" fmla="*/ 921258 h 922819"/>
                <a:gd name="connsiteX5" fmla="*/ 326871 w 2577038"/>
                <a:gd name="connsiteY5" fmla="*/ 729615 h 922819"/>
                <a:gd name="connsiteX6" fmla="*/ 73221 w 2577038"/>
                <a:gd name="connsiteY6" fmla="*/ 540544 h 922819"/>
                <a:gd name="connsiteX7" fmla="*/ 69 w 2577038"/>
                <a:gd name="connsiteY7" fmla="*/ 339757 h 922819"/>
                <a:gd name="connsiteX8" fmla="*/ 640 w 2577038"/>
                <a:gd name="connsiteY8" fmla="*/ 12097 h 922819"/>
                <a:gd name="connsiteX9" fmla="*/ 11594 w 2577038"/>
                <a:gd name="connsiteY9" fmla="*/ 11239 h 922819"/>
                <a:gd name="connsiteX10" fmla="*/ 629862 w 2577038"/>
                <a:gd name="connsiteY10" fmla="*/ 328613 h 922819"/>
                <a:gd name="connsiteX11" fmla="*/ 2085472 w 2577038"/>
                <a:gd name="connsiteY11" fmla="*/ 288893 h 922819"/>
                <a:gd name="connsiteX12" fmla="*/ 2576010 w 2577038"/>
                <a:gd name="connsiteY12" fmla="*/ 0 h 92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038" h="922819">
                  <a:moveTo>
                    <a:pt x="2576010" y="0"/>
                  </a:moveTo>
                  <a:cubicBezTo>
                    <a:pt x="2576010" y="134302"/>
                    <a:pt x="2578867" y="256508"/>
                    <a:pt x="2575057" y="378523"/>
                  </a:cubicBezTo>
                  <a:cubicBezTo>
                    <a:pt x="2572486" y="460724"/>
                    <a:pt x="2524861" y="524161"/>
                    <a:pt x="2468568" y="579787"/>
                  </a:cubicBezTo>
                  <a:cubicBezTo>
                    <a:pt x="2374175" y="672846"/>
                    <a:pt x="2259208" y="733044"/>
                    <a:pt x="2137002" y="779907"/>
                  </a:cubicBezTo>
                  <a:cubicBezTo>
                    <a:pt x="1834488" y="895922"/>
                    <a:pt x="1519306" y="931069"/>
                    <a:pt x="1197933" y="921258"/>
                  </a:cubicBezTo>
                  <a:cubicBezTo>
                    <a:pt x="895800" y="912019"/>
                    <a:pt x="601763" y="862679"/>
                    <a:pt x="326871" y="729615"/>
                  </a:cubicBezTo>
                  <a:cubicBezTo>
                    <a:pt x="230669" y="683038"/>
                    <a:pt x="141991" y="624650"/>
                    <a:pt x="73221" y="540544"/>
                  </a:cubicBezTo>
                  <a:cubicBezTo>
                    <a:pt x="25596" y="482251"/>
                    <a:pt x="-1551" y="417100"/>
                    <a:pt x="69" y="339757"/>
                  </a:cubicBezTo>
                  <a:cubicBezTo>
                    <a:pt x="2259" y="230505"/>
                    <a:pt x="640" y="121253"/>
                    <a:pt x="640" y="12097"/>
                  </a:cubicBezTo>
                  <a:cubicBezTo>
                    <a:pt x="6069" y="11620"/>
                    <a:pt x="10356" y="10001"/>
                    <a:pt x="11594" y="11239"/>
                  </a:cubicBezTo>
                  <a:cubicBezTo>
                    <a:pt x="182853" y="184785"/>
                    <a:pt x="399357" y="273177"/>
                    <a:pt x="629862" y="328613"/>
                  </a:cubicBezTo>
                  <a:cubicBezTo>
                    <a:pt x="1117923" y="446056"/>
                    <a:pt x="1604460" y="439484"/>
                    <a:pt x="2085472" y="288893"/>
                  </a:cubicBezTo>
                  <a:cubicBezTo>
                    <a:pt x="2266638" y="232029"/>
                    <a:pt x="2434468" y="148018"/>
                    <a:pt x="2576010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53F9282-9CAD-4C14-B984-31003E092394}"/>
                </a:ext>
              </a:extLst>
            </p:cNvPr>
            <p:cNvSpPr/>
            <p:nvPr/>
          </p:nvSpPr>
          <p:spPr>
            <a:xfrm>
              <a:off x="1110063" y="3121544"/>
              <a:ext cx="2580179" cy="926704"/>
            </a:xfrm>
            <a:custGeom>
              <a:avLst/>
              <a:gdLst>
                <a:gd name="connsiteX0" fmla="*/ 1246 w 2580179"/>
                <a:gd name="connsiteY0" fmla="*/ 762 h 926704"/>
                <a:gd name="connsiteX1" fmla="*/ 694570 w 2580179"/>
                <a:gd name="connsiteY1" fmla="*/ 344519 h 926704"/>
                <a:gd name="connsiteX2" fmla="*/ 2075981 w 2580179"/>
                <a:gd name="connsiteY2" fmla="*/ 293084 h 926704"/>
                <a:gd name="connsiteX3" fmla="*/ 2577949 w 2580179"/>
                <a:gd name="connsiteY3" fmla="*/ 0 h 926704"/>
                <a:gd name="connsiteX4" fmla="*/ 2577949 w 2580179"/>
                <a:gd name="connsiteY4" fmla="*/ 79438 h 926704"/>
                <a:gd name="connsiteX5" fmla="*/ 2578997 w 2580179"/>
                <a:gd name="connsiteY5" fmla="*/ 302990 h 926704"/>
                <a:gd name="connsiteX6" fmla="*/ 2427549 w 2580179"/>
                <a:gd name="connsiteY6" fmla="*/ 618839 h 926704"/>
                <a:gd name="connsiteX7" fmla="*/ 1957871 w 2580179"/>
                <a:gd name="connsiteY7" fmla="*/ 839629 h 926704"/>
                <a:gd name="connsiteX8" fmla="*/ 473019 w 2580179"/>
                <a:gd name="connsiteY8" fmla="*/ 792289 h 926704"/>
                <a:gd name="connsiteX9" fmla="*/ 113641 w 2580179"/>
                <a:gd name="connsiteY9" fmla="*/ 584454 h 926704"/>
                <a:gd name="connsiteX10" fmla="*/ 388 w 2580179"/>
                <a:gd name="connsiteY10" fmla="*/ 318230 h 926704"/>
                <a:gd name="connsiteX11" fmla="*/ 1246 w 2580179"/>
                <a:gd name="connsiteY11" fmla="*/ 762 h 92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0179" h="926704">
                  <a:moveTo>
                    <a:pt x="1246" y="762"/>
                  </a:moveTo>
                  <a:cubicBezTo>
                    <a:pt x="198318" y="200787"/>
                    <a:pt x="439205" y="289465"/>
                    <a:pt x="694570" y="344519"/>
                  </a:cubicBezTo>
                  <a:cubicBezTo>
                    <a:pt x="1158819" y="444627"/>
                    <a:pt x="1620400" y="433959"/>
                    <a:pt x="2075981" y="293084"/>
                  </a:cubicBezTo>
                  <a:cubicBezTo>
                    <a:pt x="2260862" y="235934"/>
                    <a:pt x="2431931" y="151924"/>
                    <a:pt x="2577949" y="0"/>
                  </a:cubicBezTo>
                  <a:cubicBezTo>
                    <a:pt x="2577949" y="34100"/>
                    <a:pt x="2577949" y="56769"/>
                    <a:pt x="2577949" y="79438"/>
                  </a:cubicBezTo>
                  <a:cubicBezTo>
                    <a:pt x="2577949" y="154019"/>
                    <a:pt x="2573186" y="228886"/>
                    <a:pt x="2578997" y="302990"/>
                  </a:cubicBezTo>
                  <a:cubicBezTo>
                    <a:pt x="2589665" y="439198"/>
                    <a:pt x="2527276" y="537686"/>
                    <a:pt x="2427549" y="618839"/>
                  </a:cubicBezTo>
                  <a:cubicBezTo>
                    <a:pt x="2289437" y="731234"/>
                    <a:pt x="2128083" y="796766"/>
                    <a:pt x="1957871" y="839629"/>
                  </a:cubicBezTo>
                  <a:cubicBezTo>
                    <a:pt x="1458761" y="965359"/>
                    <a:pt x="962794" y="959453"/>
                    <a:pt x="473019" y="792289"/>
                  </a:cubicBezTo>
                  <a:cubicBezTo>
                    <a:pt x="340145" y="746951"/>
                    <a:pt x="216320" y="683228"/>
                    <a:pt x="113641" y="584454"/>
                  </a:cubicBezTo>
                  <a:cubicBezTo>
                    <a:pt x="38107" y="511778"/>
                    <a:pt x="-4565" y="426911"/>
                    <a:pt x="388" y="318230"/>
                  </a:cubicBezTo>
                  <a:cubicBezTo>
                    <a:pt x="4960" y="215646"/>
                    <a:pt x="1246" y="112586"/>
                    <a:pt x="1246" y="762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1D22C81-F0E5-458E-AEC0-A09D3B678380}"/>
              </a:ext>
            </a:extLst>
          </p:cNvPr>
          <p:cNvGrpSpPr/>
          <p:nvPr/>
        </p:nvGrpSpPr>
        <p:grpSpPr>
          <a:xfrm>
            <a:off x="4459936" y="3473574"/>
            <a:ext cx="4284726" cy="3219993"/>
            <a:chOff x="5328029" y="4574338"/>
            <a:chExt cx="1958195" cy="1471592"/>
          </a:xfrm>
        </p:grpSpPr>
        <p:sp>
          <p:nvSpPr>
            <p:cNvPr id="88" name="Freeform: Shape 175">
              <a:extLst>
                <a:ext uri="{FF2B5EF4-FFF2-40B4-BE49-F238E27FC236}">
                  <a16:creationId xmlns:a16="http://schemas.microsoft.com/office/drawing/2014/main" id="{7DF54A7B-2ED0-4A1D-AD01-B6D14C584FCF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029E91-2CE7-45AF-8D7F-40043E5F59B1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178">
              <a:extLst>
                <a:ext uri="{FF2B5EF4-FFF2-40B4-BE49-F238E27FC236}">
                  <a16:creationId xmlns:a16="http://schemas.microsoft.com/office/drawing/2014/main" id="{B728FF6D-2866-47C6-81A7-FED5732B4AA2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87">
              <a:extLst>
                <a:ext uri="{FF2B5EF4-FFF2-40B4-BE49-F238E27FC236}">
                  <a16:creationId xmlns:a16="http://schemas.microsoft.com/office/drawing/2014/main" id="{78BF0E9F-A2BD-4874-95DC-EAC99F5E9E8A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8">
              <a:extLst>
                <a:ext uri="{FF2B5EF4-FFF2-40B4-BE49-F238E27FC236}">
                  <a16:creationId xmlns:a16="http://schemas.microsoft.com/office/drawing/2014/main" id="{0886597E-A4CB-4CEC-9C94-013988651560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2">
              <a:extLst>
                <a:ext uri="{FF2B5EF4-FFF2-40B4-BE49-F238E27FC236}">
                  <a16:creationId xmlns:a16="http://schemas.microsoft.com/office/drawing/2014/main" id="{C208A807-08B0-43F9-BE8A-0B1EBC117BDA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8">
              <a:extLst>
                <a:ext uri="{FF2B5EF4-FFF2-40B4-BE49-F238E27FC236}">
                  <a16:creationId xmlns:a16="http://schemas.microsoft.com/office/drawing/2014/main" id="{9146ABE8-FE87-4661-964B-1593F8111F2A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D42ED9E-6548-4243-9468-6BFA9AB17249}"/>
              </a:ext>
            </a:extLst>
          </p:cNvPr>
          <p:cNvGrpSpPr/>
          <p:nvPr/>
        </p:nvGrpSpPr>
        <p:grpSpPr>
          <a:xfrm>
            <a:off x="8238460" y="1061547"/>
            <a:ext cx="3764031" cy="5690419"/>
            <a:chOff x="7836797" y="957366"/>
            <a:chExt cx="3764031" cy="5690419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CEFA9D-7248-4D0A-917D-0EF27CE86156}"/>
                </a:ext>
              </a:extLst>
            </p:cNvPr>
            <p:cNvGrpSpPr/>
            <p:nvPr/>
          </p:nvGrpSpPr>
          <p:grpSpPr>
            <a:xfrm>
              <a:off x="8355110" y="2744227"/>
              <a:ext cx="2477247" cy="1442572"/>
              <a:chOff x="7884847" y="2724468"/>
              <a:chExt cx="2477247" cy="1442572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2F73F5A8-130A-4FAC-9AB8-25F2CDD3E009}"/>
                  </a:ext>
                </a:extLst>
              </p:cNvPr>
              <p:cNvSpPr/>
              <p:nvPr/>
            </p:nvSpPr>
            <p:spPr>
              <a:xfrm>
                <a:off x="7884847" y="2724468"/>
                <a:ext cx="2477247" cy="1442572"/>
              </a:xfrm>
              <a:custGeom>
                <a:avLst/>
                <a:gdLst>
                  <a:gd name="connsiteX0" fmla="*/ 2183863 w 2477247"/>
                  <a:gd name="connsiteY0" fmla="*/ 527767 h 1442572"/>
                  <a:gd name="connsiteX1" fmla="*/ 2016636 w 2477247"/>
                  <a:gd name="connsiteY1" fmla="*/ 706361 h 1442572"/>
                  <a:gd name="connsiteX2" fmla="*/ 2302180 w 2477247"/>
                  <a:gd name="connsiteY2" fmla="*/ 706361 h 1442572"/>
                  <a:gd name="connsiteX3" fmla="*/ 2302180 w 2477247"/>
                  <a:gd name="connsiteY3" fmla="*/ 704598 h 1442572"/>
                  <a:gd name="connsiteX4" fmla="*/ 2389714 w 2477247"/>
                  <a:gd name="connsiteY4" fmla="*/ 617064 h 1442572"/>
                  <a:gd name="connsiteX5" fmla="*/ 2302180 w 2477247"/>
                  <a:gd name="connsiteY5" fmla="*/ 529530 h 1442572"/>
                  <a:gd name="connsiteX6" fmla="*/ 2302180 w 2477247"/>
                  <a:gd name="connsiteY6" fmla="*/ 527767 h 1442572"/>
                  <a:gd name="connsiteX7" fmla="*/ 26677 w 2477247"/>
                  <a:gd name="connsiteY7" fmla="*/ 0 h 1442572"/>
                  <a:gd name="connsiteX8" fmla="*/ 2433766 w 2477247"/>
                  <a:gd name="connsiteY8" fmla="*/ 0 h 1442572"/>
                  <a:gd name="connsiteX9" fmla="*/ 2460443 w 2477247"/>
                  <a:gd name="connsiteY9" fmla="*/ 26677 h 1442572"/>
                  <a:gd name="connsiteX10" fmla="*/ 2460443 w 2477247"/>
                  <a:gd name="connsiteY10" fmla="*/ 232385 h 1442572"/>
                  <a:gd name="connsiteX11" fmla="*/ 2460443 w 2477247"/>
                  <a:gd name="connsiteY11" fmla="*/ 235867 h 1442572"/>
                  <a:gd name="connsiteX12" fmla="*/ 2457183 w 2477247"/>
                  <a:gd name="connsiteY12" fmla="*/ 235867 h 1442572"/>
                  <a:gd name="connsiteX13" fmla="*/ 2264173 w 2477247"/>
                  <a:gd name="connsiteY13" fmla="*/ 441997 h 1442572"/>
                  <a:gd name="connsiteX14" fmla="*/ 2302180 w 2477247"/>
                  <a:gd name="connsiteY14" fmla="*/ 441997 h 1442572"/>
                  <a:gd name="connsiteX15" fmla="*/ 2304524 w 2477247"/>
                  <a:gd name="connsiteY15" fmla="*/ 441997 h 1442572"/>
                  <a:gd name="connsiteX16" fmla="*/ 2304524 w 2477247"/>
                  <a:gd name="connsiteY16" fmla="*/ 442234 h 1442572"/>
                  <a:gd name="connsiteX17" fmla="*/ 2337463 w 2477247"/>
                  <a:gd name="connsiteY17" fmla="*/ 445554 h 1442572"/>
                  <a:gd name="connsiteX18" fmla="*/ 2477247 w 2477247"/>
                  <a:gd name="connsiteY18" fmla="*/ 617064 h 1442572"/>
                  <a:gd name="connsiteX19" fmla="*/ 2337463 w 2477247"/>
                  <a:gd name="connsiteY19" fmla="*/ 788574 h 1442572"/>
                  <a:gd name="connsiteX20" fmla="*/ 2304524 w 2477247"/>
                  <a:gd name="connsiteY20" fmla="*/ 791895 h 1442572"/>
                  <a:gd name="connsiteX21" fmla="*/ 2304524 w 2477247"/>
                  <a:gd name="connsiteY21" fmla="*/ 792131 h 1442572"/>
                  <a:gd name="connsiteX22" fmla="*/ 2302180 w 2477247"/>
                  <a:gd name="connsiteY22" fmla="*/ 792131 h 1442572"/>
                  <a:gd name="connsiteX23" fmla="*/ 1936325 w 2477247"/>
                  <a:gd name="connsiteY23" fmla="*/ 792131 h 1442572"/>
                  <a:gd name="connsiteX24" fmla="*/ 1537847 w 2477247"/>
                  <a:gd name="connsiteY24" fmla="*/ 1217697 h 1442572"/>
                  <a:gd name="connsiteX25" fmla="*/ 1537847 w 2477247"/>
                  <a:gd name="connsiteY25" fmla="*/ 1442572 h 1442572"/>
                  <a:gd name="connsiteX26" fmla="*/ 929169 w 2477247"/>
                  <a:gd name="connsiteY26" fmla="*/ 1442572 h 1442572"/>
                  <a:gd name="connsiteX27" fmla="*/ 929169 w 2477247"/>
                  <a:gd name="connsiteY27" fmla="*/ 1224716 h 1442572"/>
                  <a:gd name="connsiteX28" fmla="*/ 3260 w 2477247"/>
                  <a:gd name="connsiteY28" fmla="*/ 235867 h 1442572"/>
                  <a:gd name="connsiteX29" fmla="*/ 0 w 2477247"/>
                  <a:gd name="connsiteY29" fmla="*/ 235867 h 1442572"/>
                  <a:gd name="connsiteX30" fmla="*/ 0 w 2477247"/>
                  <a:gd name="connsiteY30" fmla="*/ 232385 h 1442572"/>
                  <a:gd name="connsiteX31" fmla="*/ 0 w 2477247"/>
                  <a:gd name="connsiteY31" fmla="*/ 26677 h 1442572"/>
                  <a:gd name="connsiteX32" fmla="*/ 26677 w 2477247"/>
                  <a:gd name="connsiteY32" fmla="*/ 0 h 14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7247" h="1442572">
                    <a:moveTo>
                      <a:pt x="2183863" y="527767"/>
                    </a:moveTo>
                    <a:lnTo>
                      <a:pt x="2016636" y="706361"/>
                    </a:lnTo>
                    <a:lnTo>
                      <a:pt x="2302180" y="706361"/>
                    </a:lnTo>
                    <a:lnTo>
                      <a:pt x="2302180" y="704598"/>
                    </a:lnTo>
                    <a:cubicBezTo>
                      <a:pt x="2350524" y="704598"/>
                      <a:pt x="2389714" y="665408"/>
                      <a:pt x="2389714" y="617064"/>
                    </a:cubicBezTo>
                    <a:cubicBezTo>
                      <a:pt x="2389714" y="568720"/>
                      <a:pt x="2350524" y="529530"/>
                      <a:pt x="2302180" y="529530"/>
                    </a:cubicBezTo>
                    <a:lnTo>
                      <a:pt x="2302180" y="527767"/>
                    </a:lnTo>
                    <a:close/>
                    <a:moveTo>
                      <a:pt x="26677" y="0"/>
                    </a:moveTo>
                    <a:lnTo>
                      <a:pt x="2433766" y="0"/>
                    </a:lnTo>
                    <a:cubicBezTo>
                      <a:pt x="2448499" y="0"/>
                      <a:pt x="2460443" y="11944"/>
                      <a:pt x="2460443" y="26677"/>
                    </a:cubicBezTo>
                    <a:lnTo>
                      <a:pt x="2460443" y="232385"/>
                    </a:lnTo>
                    <a:lnTo>
                      <a:pt x="2460443" y="235867"/>
                    </a:lnTo>
                    <a:lnTo>
                      <a:pt x="2457183" y="235867"/>
                    </a:lnTo>
                    <a:lnTo>
                      <a:pt x="2264173" y="441997"/>
                    </a:lnTo>
                    <a:lnTo>
                      <a:pt x="2302180" y="441997"/>
                    </a:lnTo>
                    <a:lnTo>
                      <a:pt x="2304524" y="441997"/>
                    </a:lnTo>
                    <a:lnTo>
                      <a:pt x="2304524" y="442234"/>
                    </a:lnTo>
                    <a:lnTo>
                      <a:pt x="2337463" y="445554"/>
                    </a:lnTo>
                    <a:cubicBezTo>
                      <a:pt x="2417237" y="461878"/>
                      <a:pt x="2477247" y="532463"/>
                      <a:pt x="2477247" y="617064"/>
                    </a:cubicBezTo>
                    <a:cubicBezTo>
                      <a:pt x="2477247" y="701665"/>
                      <a:pt x="2417237" y="772250"/>
                      <a:pt x="2337463" y="788574"/>
                    </a:cubicBezTo>
                    <a:lnTo>
                      <a:pt x="2304524" y="791895"/>
                    </a:lnTo>
                    <a:lnTo>
                      <a:pt x="2304524" y="792131"/>
                    </a:lnTo>
                    <a:lnTo>
                      <a:pt x="2302180" y="792131"/>
                    </a:lnTo>
                    <a:lnTo>
                      <a:pt x="1936325" y="792131"/>
                    </a:lnTo>
                    <a:lnTo>
                      <a:pt x="1537847" y="1217697"/>
                    </a:lnTo>
                    <a:lnTo>
                      <a:pt x="1537847" y="1442572"/>
                    </a:lnTo>
                    <a:lnTo>
                      <a:pt x="929169" y="1442572"/>
                    </a:lnTo>
                    <a:lnTo>
                      <a:pt x="929169" y="1224716"/>
                    </a:lnTo>
                    <a:lnTo>
                      <a:pt x="3260" y="235867"/>
                    </a:lnTo>
                    <a:lnTo>
                      <a:pt x="0" y="235867"/>
                    </a:lnTo>
                    <a:lnTo>
                      <a:pt x="0" y="232385"/>
                    </a:lnTo>
                    <a:lnTo>
                      <a:pt x="0" y="26677"/>
                    </a:lnTo>
                    <a:cubicBezTo>
                      <a:pt x="0" y="11944"/>
                      <a:pt x="11944" y="0"/>
                      <a:pt x="2667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881C5763-7D36-4AF6-822E-0FFA28219948}"/>
                  </a:ext>
                </a:extLst>
              </p:cNvPr>
              <p:cNvSpPr/>
              <p:nvPr/>
            </p:nvSpPr>
            <p:spPr>
              <a:xfrm>
                <a:off x="7884847" y="2874565"/>
                <a:ext cx="2460443" cy="8577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8" name="Graphic 95">
              <a:extLst>
                <a:ext uri="{FF2B5EF4-FFF2-40B4-BE49-F238E27FC236}">
                  <a16:creationId xmlns:a16="http://schemas.microsoft.com/office/drawing/2014/main" id="{9F611B42-F44E-4981-8686-B2E93E9D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6797" y="1891778"/>
              <a:ext cx="1211409" cy="669831"/>
            </a:xfrm>
            <a:prstGeom prst="rect">
              <a:avLst/>
            </a:prstGeom>
          </p:spPr>
        </p:pic>
        <p:pic>
          <p:nvPicPr>
            <p:cNvPr id="99" name="Graphic 95">
              <a:extLst>
                <a:ext uri="{FF2B5EF4-FFF2-40B4-BE49-F238E27FC236}">
                  <a16:creationId xmlns:a16="http://schemas.microsoft.com/office/drawing/2014/main" id="{88E9BA79-9BF3-484A-841C-D32B5E93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5064" y="1167705"/>
              <a:ext cx="1415563" cy="782715"/>
            </a:xfrm>
            <a:prstGeom prst="rect">
              <a:avLst/>
            </a:prstGeom>
          </p:spPr>
        </p:pic>
        <p:pic>
          <p:nvPicPr>
            <p:cNvPr id="100" name="Graphic 95">
              <a:extLst>
                <a:ext uri="{FF2B5EF4-FFF2-40B4-BE49-F238E27FC236}">
                  <a16:creationId xmlns:a16="http://schemas.microsoft.com/office/drawing/2014/main" id="{938FD658-5196-4686-B466-F75BBE79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2845" y="2082130"/>
              <a:ext cx="1081238" cy="597855"/>
            </a:xfrm>
            <a:prstGeom prst="rect">
              <a:avLst/>
            </a:prstGeom>
          </p:spPr>
        </p:pic>
        <p:pic>
          <p:nvPicPr>
            <p:cNvPr id="101" name="Graphic 95">
              <a:extLst>
                <a:ext uri="{FF2B5EF4-FFF2-40B4-BE49-F238E27FC236}">
                  <a16:creationId xmlns:a16="http://schemas.microsoft.com/office/drawing/2014/main" id="{A091B31B-B9F5-46FB-AEBC-DDF97EDE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85266" y="1322899"/>
              <a:ext cx="1415562" cy="782715"/>
            </a:xfrm>
            <a:prstGeom prst="rect">
              <a:avLst/>
            </a:prstGeom>
          </p:spPr>
        </p:pic>
        <p:pic>
          <p:nvPicPr>
            <p:cNvPr id="102" name="Graphic 95">
              <a:extLst>
                <a:ext uri="{FF2B5EF4-FFF2-40B4-BE49-F238E27FC236}">
                  <a16:creationId xmlns:a16="http://schemas.microsoft.com/office/drawing/2014/main" id="{88B62905-573E-4BB7-83B8-A0BB4FA8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2457" y="957366"/>
              <a:ext cx="805618" cy="445455"/>
            </a:xfrm>
            <a:prstGeom prst="rect">
              <a:avLst/>
            </a:prstGeom>
          </p:spPr>
        </p:pic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C651CE8-9403-48F8-BC94-0E2AF3D4ECC6}"/>
                </a:ext>
              </a:extLst>
            </p:cNvPr>
            <p:cNvSpPr/>
            <p:nvPr/>
          </p:nvSpPr>
          <p:spPr>
            <a:xfrm>
              <a:off x="9335266" y="4208120"/>
              <a:ext cx="485424" cy="484201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solidFill>
              <a:schemeClr val="accent2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EDA61C4-E726-4D47-A203-D89B4EE36F56}"/>
                </a:ext>
              </a:extLst>
            </p:cNvPr>
            <p:cNvSpPr/>
            <p:nvPr/>
          </p:nvSpPr>
          <p:spPr>
            <a:xfrm>
              <a:off x="8933163" y="4516618"/>
              <a:ext cx="484681" cy="484774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solidFill>
              <a:schemeClr val="accent3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EE47F94-CBD3-423A-8C91-348AC249C75E}"/>
                </a:ext>
              </a:extLst>
            </p:cNvPr>
            <p:cNvSpPr/>
            <p:nvPr/>
          </p:nvSpPr>
          <p:spPr>
            <a:xfrm>
              <a:off x="9479579" y="4777538"/>
              <a:ext cx="458833" cy="459016"/>
            </a:xfrm>
            <a:custGeom>
              <a:avLst/>
              <a:gdLst>
                <a:gd name="connsiteX0" fmla="*/ 725308 w 1461971"/>
                <a:gd name="connsiteY0" fmla="*/ 567939 h 1462555"/>
                <a:gd name="connsiteX1" fmla="*/ 563582 w 1461971"/>
                <a:gd name="connsiteY1" fmla="*/ 735062 h 1462555"/>
                <a:gd name="connsiteX2" fmla="*/ 728267 w 1461971"/>
                <a:gd name="connsiteY2" fmla="*/ 895749 h 1462555"/>
                <a:gd name="connsiteX3" fmla="*/ 890392 w 1461971"/>
                <a:gd name="connsiteY3" fmla="*/ 733903 h 1462555"/>
                <a:gd name="connsiteX4" fmla="*/ 725308 w 1461971"/>
                <a:gd name="connsiteY4" fmla="*/ 567939 h 1462555"/>
                <a:gd name="connsiteX5" fmla="*/ 730186 w 1461971"/>
                <a:gd name="connsiteY5" fmla="*/ 364552 h 1462555"/>
                <a:gd name="connsiteX6" fmla="*/ 1097457 w 1461971"/>
                <a:gd name="connsiteY6" fmla="*/ 728905 h 1462555"/>
                <a:gd name="connsiteX7" fmla="*/ 730586 w 1461971"/>
                <a:gd name="connsiteY7" fmla="*/ 1095297 h 1462555"/>
                <a:gd name="connsiteX8" fmla="*/ 367152 w 1461971"/>
                <a:gd name="connsiteY8" fmla="*/ 729385 h 1462555"/>
                <a:gd name="connsiteX9" fmla="*/ 730186 w 1461971"/>
                <a:gd name="connsiteY9" fmla="*/ 364552 h 1462555"/>
                <a:gd name="connsiteX10" fmla="*/ 736343 w 1461971"/>
                <a:gd name="connsiteY10" fmla="*/ 314776 h 1462555"/>
                <a:gd name="connsiteX11" fmla="*/ 315296 w 1461971"/>
                <a:gd name="connsiteY11" fmla="*/ 724828 h 1462555"/>
                <a:gd name="connsiteX12" fmla="*/ 725068 w 1461971"/>
                <a:gd name="connsiteY12" fmla="*/ 1150953 h 1462555"/>
                <a:gd name="connsiteX13" fmla="*/ 1148475 w 1461971"/>
                <a:gd name="connsiteY13" fmla="*/ 730426 h 1462555"/>
                <a:gd name="connsiteX14" fmla="*/ 736343 w 1461971"/>
                <a:gd name="connsiteY14" fmla="*/ 314776 h 1462555"/>
                <a:gd name="connsiteX15" fmla="*/ 638348 w 1461971"/>
                <a:gd name="connsiteY15" fmla="*/ 0 h 1462555"/>
                <a:gd name="connsiteX16" fmla="*/ 642346 w 1461971"/>
                <a:gd name="connsiteY16" fmla="*/ 0 h 1462555"/>
                <a:gd name="connsiteX17" fmla="*/ 659019 w 1461971"/>
                <a:gd name="connsiteY17" fmla="*/ 44700 h 1462555"/>
                <a:gd name="connsiteX18" fmla="*/ 684287 w 1461971"/>
                <a:gd name="connsiteY18" fmla="*/ 101274 h 1462555"/>
                <a:gd name="connsiteX19" fmla="*/ 746299 w 1461971"/>
                <a:gd name="connsiteY19" fmla="*/ 105272 h 1462555"/>
                <a:gd name="connsiteX20" fmla="*/ 770008 w 1461971"/>
                <a:gd name="connsiteY20" fmla="*/ 87640 h 1462555"/>
                <a:gd name="connsiteX21" fmla="*/ 802313 w 1461971"/>
                <a:gd name="connsiteY21" fmla="*/ 0 h 1462555"/>
                <a:gd name="connsiteX22" fmla="*/ 810309 w 1461971"/>
                <a:gd name="connsiteY22" fmla="*/ 0 h 1462555"/>
                <a:gd name="connsiteX23" fmla="*/ 883676 w 1461971"/>
                <a:gd name="connsiteY23" fmla="*/ 13074 h 1462555"/>
                <a:gd name="connsiteX24" fmla="*/ 883436 w 1461971"/>
                <a:gd name="connsiteY24" fmla="*/ 109350 h 1462555"/>
                <a:gd name="connsiteX25" fmla="*/ 897110 w 1461971"/>
                <a:gd name="connsiteY25" fmla="*/ 129861 h 1462555"/>
                <a:gd name="connsiteX26" fmla="*/ 952044 w 1461971"/>
                <a:gd name="connsiteY26" fmla="*/ 147932 h 1462555"/>
                <a:gd name="connsiteX27" fmla="*/ 970996 w 1461971"/>
                <a:gd name="connsiteY27" fmla="*/ 141935 h 1462555"/>
                <a:gd name="connsiteX28" fmla="*/ 1025291 w 1461971"/>
                <a:gd name="connsiteY28" fmla="*/ 72887 h 1462555"/>
                <a:gd name="connsiteX29" fmla="*/ 1040484 w 1461971"/>
                <a:gd name="connsiteY29" fmla="*/ 65450 h 1462555"/>
                <a:gd name="connsiteX30" fmla="*/ 1107894 w 1461971"/>
                <a:gd name="connsiteY30" fmla="*/ 100114 h 1462555"/>
                <a:gd name="connsiteX31" fmla="*/ 1077867 w 1461971"/>
                <a:gd name="connsiteY31" fmla="*/ 197750 h 1462555"/>
                <a:gd name="connsiteX32" fmla="*/ 1081346 w 1461971"/>
                <a:gd name="connsiteY32" fmla="*/ 217780 h 1462555"/>
                <a:gd name="connsiteX33" fmla="*/ 1135321 w 1461971"/>
                <a:gd name="connsiteY33" fmla="*/ 259921 h 1462555"/>
                <a:gd name="connsiteX34" fmla="*/ 1225999 w 1461971"/>
                <a:gd name="connsiteY34" fmla="*/ 201548 h 1462555"/>
                <a:gd name="connsiteX35" fmla="*/ 1292009 w 1461971"/>
                <a:gd name="connsiteY35" fmla="*/ 259002 h 1462555"/>
                <a:gd name="connsiteX36" fmla="*/ 1229358 w 1461971"/>
                <a:gd name="connsiteY36" fmla="*/ 340604 h 1462555"/>
                <a:gd name="connsiteX37" fmla="*/ 1227839 w 1461971"/>
                <a:gd name="connsiteY37" fmla="*/ 364793 h 1462555"/>
                <a:gd name="connsiteX38" fmla="*/ 1255146 w 1461971"/>
                <a:gd name="connsiteY38" fmla="*/ 406534 h 1462555"/>
                <a:gd name="connsiteX39" fmla="*/ 1281094 w 1461971"/>
                <a:gd name="connsiteY39" fmla="*/ 416329 h 1462555"/>
                <a:gd name="connsiteX40" fmla="*/ 1381808 w 1461971"/>
                <a:gd name="connsiteY40" fmla="*/ 392460 h 1462555"/>
                <a:gd name="connsiteX41" fmla="*/ 1414913 w 1461971"/>
                <a:gd name="connsiteY41" fmla="*/ 468386 h 1462555"/>
                <a:gd name="connsiteX42" fmla="*/ 1366775 w 1461971"/>
                <a:gd name="connsiteY42" fmla="*/ 502130 h 1462555"/>
                <a:gd name="connsiteX43" fmla="*/ 1331111 w 1461971"/>
                <a:gd name="connsiteY43" fmla="*/ 597566 h 1462555"/>
                <a:gd name="connsiteX44" fmla="*/ 1352182 w 1461971"/>
                <a:gd name="connsiteY44" fmla="*/ 615838 h 1462555"/>
                <a:gd name="connsiteX45" fmla="*/ 1441701 w 1461971"/>
                <a:gd name="connsiteY45" fmla="*/ 623195 h 1462555"/>
                <a:gd name="connsiteX46" fmla="*/ 1457613 w 1461971"/>
                <a:gd name="connsiteY46" fmla="*/ 640347 h 1462555"/>
                <a:gd name="connsiteX47" fmla="*/ 1461971 w 1461971"/>
                <a:gd name="connsiteY47" fmla="*/ 679729 h 1462555"/>
                <a:gd name="connsiteX48" fmla="*/ 1461971 w 1461971"/>
                <a:gd name="connsiteY48" fmla="*/ 707716 h 1462555"/>
                <a:gd name="connsiteX49" fmla="*/ 1364016 w 1461971"/>
                <a:gd name="connsiteY49" fmla="*/ 735104 h 1462555"/>
                <a:gd name="connsiteX50" fmla="*/ 1344905 w 1461971"/>
                <a:gd name="connsiteY50" fmla="*/ 757973 h 1462555"/>
                <a:gd name="connsiteX51" fmla="*/ 1341826 w 1461971"/>
                <a:gd name="connsiteY51" fmla="*/ 781682 h 1462555"/>
                <a:gd name="connsiteX52" fmla="*/ 1373172 w 1461971"/>
                <a:gd name="connsiteY52" fmla="*/ 835338 h 1462555"/>
                <a:gd name="connsiteX53" fmla="*/ 1449377 w 1461971"/>
                <a:gd name="connsiteY53" fmla="*/ 869042 h 1462555"/>
                <a:gd name="connsiteX54" fmla="*/ 1429067 w 1461971"/>
                <a:gd name="connsiteY54" fmla="*/ 951125 h 1462555"/>
                <a:gd name="connsiteX55" fmla="*/ 1329992 w 1461971"/>
                <a:gd name="connsiteY55" fmla="*/ 943288 h 1462555"/>
                <a:gd name="connsiteX56" fmla="*/ 1297087 w 1461971"/>
                <a:gd name="connsiteY56" fmla="*/ 962479 h 1462555"/>
                <a:gd name="connsiteX57" fmla="*/ 1314159 w 1461971"/>
                <a:gd name="connsiteY57" fmla="*/ 1049040 h 1462555"/>
                <a:gd name="connsiteX58" fmla="*/ 1364136 w 1461971"/>
                <a:gd name="connsiteY58" fmla="*/ 1099297 h 1462555"/>
                <a:gd name="connsiteX59" fmla="*/ 1320356 w 1461971"/>
                <a:gd name="connsiteY59" fmla="*/ 1167146 h 1462555"/>
                <a:gd name="connsiteX60" fmla="*/ 1222921 w 1461971"/>
                <a:gd name="connsiteY60" fmla="*/ 1126604 h 1462555"/>
                <a:gd name="connsiteX61" fmla="*/ 1195453 w 1461971"/>
                <a:gd name="connsiteY61" fmla="*/ 1131602 h 1462555"/>
                <a:gd name="connsiteX62" fmla="*/ 1157231 w 1461971"/>
                <a:gd name="connsiteY62" fmla="*/ 1175662 h 1462555"/>
                <a:gd name="connsiteX63" fmla="*/ 1182139 w 1461971"/>
                <a:gd name="connsiteY63" fmla="*/ 1230317 h 1462555"/>
                <a:gd name="connsiteX64" fmla="*/ 1211806 w 1461971"/>
                <a:gd name="connsiteY64" fmla="*/ 1283493 h 1462555"/>
                <a:gd name="connsiteX65" fmla="*/ 1145596 w 1461971"/>
                <a:gd name="connsiteY65" fmla="*/ 1338068 h 1462555"/>
                <a:gd name="connsiteX66" fmla="*/ 1052399 w 1461971"/>
                <a:gd name="connsiteY66" fmla="*/ 1255145 h 1462555"/>
                <a:gd name="connsiteX67" fmla="*/ 993545 w 1461971"/>
                <a:gd name="connsiteY67" fmla="*/ 1286531 h 1462555"/>
                <a:gd name="connsiteX68" fmla="*/ 988388 w 1461971"/>
                <a:gd name="connsiteY68" fmla="*/ 1303084 h 1462555"/>
                <a:gd name="connsiteX69" fmla="*/ 1001982 w 1461971"/>
                <a:gd name="connsiteY69" fmla="*/ 1391923 h 1462555"/>
                <a:gd name="connsiteX70" fmla="*/ 985870 w 1461971"/>
                <a:gd name="connsiteY70" fmla="*/ 1419111 h 1462555"/>
                <a:gd name="connsiteX71" fmla="*/ 924577 w 1461971"/>
                <a:gd name="connsiteY71" fmla="*/ 1440181 h 1462555"/>
                <a:gd name="connsiteX72" fmla="*/ 873560 w 1461971"/>
                <a:gd name="connsiteY72" fmla="*/ 1346224 h 1462555"/>
                <a:gd name="connsiteX73" fmla="*/ 850451 w 1461971"/>
                <a:gd name="connsiteY73" fmla="*/ 1334229 h 1462555"/>
                <a:gd name="connsiteX74" fmla="*/ 782122 w 1461971"/>
                <a:gd name="connsiteY74" fmla="*/ 1400039 h 1462555"/>
                <a:gd name="connsiteX75" fmla="*/ 773126 w 1461971"/>
                <a:gd name="connsiteY75" fmla="*/ 1449097 h 1462555"/>
                <a:gd name="connsiteX76" fmla="*/ 758054 w 1461971"/>
                <a:gd name="connsiteY76" fmla="*/ 1461731 h 1462555"/>
                <a:gd name="connsiteX77" fmla="*/ 698160 w 1461971"/>
                <a:gd name="connsiteY77" fmla="*/ 1462531 h 1462555"/>
                <a:gd name="connsiteX78" fmla="*/ 681648 w 1461971"/>
                <a:gd name="connsiteY78" fmla="*/ 1447937 h 1462555"/>
                <a:gd name="connsiteX79" fmla="*/ 666255 w 1461971"/>
                <a:gd name="connsiteY79" fmla="*/ 1363456 h 1462555"/>
                <a:gd name="connsiteX80" fmla="*/ 645585 w 1461971"/>
                <a:gd name="connsiteY80" fmla="*/ 1342505 h 1462555"/>
                <a:gd name="connsiteX81" fmla="*/ 591330 w 1461971"/>
                <a:gd name="connsiteY81" fmla="*/ 1337828 h 1462555"/>
                <a:gd name="connsiteX82" fmla="*/ 561703 w 1461971"/>
                <a:gd name="connsiteY82" fmla="*/ 1385606 h 1462555"/>
                <a:gd name="connsiteX83" fmla="*/ 533037 w 1461971"/>
                <a:gd name="connsiteY83" fmla="*/ 1439901 h 1462555"/>
                <a:gd name="connsiteX84" fmla="*/ 451393 w 1461971"/>
                <a:gd name="connsiteY84" fmla="*/ 1412194 h 1462555"/>
                <a:gd name="connsiteX85" fmla="*/ 466107 w 1461971"/>
                <a:gd name="connsiteY85" fmla="*/ 1309800 h 1462555"/>
                <a:gd name="connsiteX86" fmla="*/ 452433 w 1461971"/>
                <a:gd name="connsiteY86" fmla="*/ 1283333 h 1462555"/>
                <a:gd name="connsiteX87" fmla="*/ 402816 w 1461971"/>
                <a:gd name="connsiteY87" fmla="*/ 1260943 h 1462555"/>
                <a:gd name="connsiteX88" fmla="*/ 360555 w 1461971"/>
                <a:gd name="connsiteY88" fmla="*/ 1295047 h 1462555"/>
                <a:gd name="connsiteX89" fmla="*/ 316375 w 1461971"/>
                <a:gd name="connsiteY89" fmla="*/ 1335869 h 1462555"/>
                <a:gd name="connsiteX90" fmla="*/ 304061 w 1461971"/>
                <a:gd name="connsiteY90" fmla="*/ 1327512 h 1462555"/>
                <a:gd name="connsiteX91" fmla="*/ 245928 w 1461971"/>
                <a:gd name="connsiteY91" fmla="*/ 1284572 h 1462555"/>
                <a:gd name="connsiteX92" fmla="*/ 294066 w 1461971"/>
                <a:gd name="connsiteY92" fmla="*/ 1195253 h 1462555"/>
                <a:gd name="connsiteX93" fmla="*/ 291227 w 1461971"/>
                <a:gd name="connsiteY93" fmla="*/ 1169465 h 1462555"/>
                <a:gd name="connsiteX94" fmla="*/ 248567 w 1461971"/>
                <a:gd name="connsiteY94" fmla="*/ 1129603 h 1462555"/>
                <a:gd name="connsiteX95" fmla="*/ 195511 w 1461971"/>
                <a:gd name="connsiteY95" fmla="*/ 1148315 h 1462555"/>
                <a:gd name="connsiteX96" fmla="*/ 144094 w 1461971"/>
                <a:gd name="connsiteY96" fmla="*/ 1165307 h 1462555"/>
                <a:gd name="connsiteX97" fmla="*/ 110670 w 1461971"/>
                <a:gd name="connsiteY97" fmla="*/ 1122966 h 1462555"/>
                <a:gd name="connsiteX98" fmla="*/ 93917 w 1461971"/>
                <a:gd name="connsiteY98" fmla="*/ 1098257 h 1462555"/>
                <a:gd name="connsiteX99" fmla="*/ 167324 w 1461971"/>
                <a:gd name="connsiteY99" fmla="*/ 1030409 h 1462555"/>
                <a:gd name="connsiteX100" fmla="*/ 173681 w 1461971"/>
                <a:gd name="connsiteY100" fmla="*/ 1005500 h 1462555"/>
                <a:gd name="connsiteX101" fmla="*/ 145654 w 1461971"/>
                <a:gd name="connsiteY101" fmla="*/ 952284 h 1462555"/>
                <a:gd name="connsiteX102" fmla="*/ 85481 w 1461971"/>
                <a:gd name="connsiteY102" fmla="*/ 954163 h 1462555"/>
                <a:gd name="connsiteX103" fmla="*/ 21550 w 1461971"/>
                <a:gd name="connsiteY103" fmla="*/ 909144 h 1462555"/>
                <a:gd name="connsiteX104" fmla="*/ 44740 w 1461971"/>
                <a:gd name="connsiteY104" fmla="*/ 857848 h 1462555"/>
                <a:gd name="connsiteX105" fmla="*/ 98595 w 1461971"/>
                <a:gd name="connsiteY105" fmla="*/ 831619 h 1462555"/>
                <a:gd name="connsiteX106" fmla="*/ 113708 w 1461971"/>
                <a:gd name="connsiteY106" fmla="*/ 805831 h 1462555"/>
                <a:gd name="connsiteX107" fmla="*/ 51377 w 1461971"/>
                <a:gd name="connsiteY107" fmla="*/ 732585 h 1462555"/>
                <a:gd name="connsiteX108" fmla="*/ 0 w 1461971"/>
                <a:gd name="connsiteY108" fmla="*/ 718991 h 1462555"/>
                <a:gd name="connsiteX109" fmla="*/ 5317 w 1461971"/>
                <a:gd name="connsiteY109" fmla="*/ 644745 h 1462555"/>
                <a:gd name="connsiteX110" fmla="*/ 18632 w 1461971"/>
                <a:gd name="connsiteY110" fmla="*/ 632231 h 1462555"/>
                <a:gd name="connsiteX111" fmla="*/ 101914 w 1461971"/>
                <a:gd name="connsiteY111" fmla="*/ 622195 h 1462555"/>
                <a:gd name="connsiteX112" fmla="*/ 119905 w 1461971"/>
                <a:gd name="connsiteY112" fmla="*/ 605723 h 1462555"/>
                <a:gd name="connsiteX113" fmla="*/ 123984 w 1461971"/>
                <a:gd name="connsiteY113" fmla="*/ 586212 h 1462555"/>
                <a:gd name="connsiteX114" fmla="*/ 96396 w 1461971"/>
                <a:gd name="connsiteY114" fmla="*/ 519162 h 1462555"/>
                <a:gd name="connsiteX115" fmla="*/ 42381 w 1461971"/>
                <a:gd name="connsiteY115" fmla="*/ 483219 h 1462555"/>
                <a:gd name="connsiteX116" fmla="*/ 75605 w 1461971"/>
                <a:gd name="connsiteY116" fmla="*/ 403616 h 1462555"/>
                <a:gd name="connsiteX117" fmla="*/ 167124 w 1461971"/>
                <a:gd name="connsiteY117" fmla="*/ 424406 h 1462555"/>
                <a:gd name="connsiteX118" fmla="*/ 191393 w 1461971"/>
                <a:gd name="connsiteY118" fmla="*/ 414890 h 1462555"/>
                <a:gd name="connsiteX119" fmla="*/ 221379 w 1461971"/>
                <a:gd name="connsiteY119" fmla="*/ 362474 h 1462555"/>
                <a:gd name="connsiteX120" fmla="*/ 188194 w 1461971"/>
                <a:gd name="connsiteY120" fmla="*/ 312017 h 1462555"/>
                <a:gd name="connsiteX121" fmla="*/ 159447 w 1461971"/>
                <a:gd name="connsiteY121" fmla="*/ 273595 h 1462555"/>
                <a:gd name="connsiteX122" fmla="*/ 187954 w 1461971"/>
                <a:gd name="connsiteY122" fmla="*/ 241330 h 1462555"/>
                <a:gd name="connsiteX123" fmla="*/ 216541 w 1461971"/>
                <a:gd name="connsiteY123" fmla="*/ 208585 h 1462555"/>
                <a:gd name="connsiteX124" fmla="*/ 292626 w 1461971"/>
                <a:gd name="connsiteY124" fmla="*/ 256562 h 1462555"/>
                <a:gd name="connsiteX125" fmla="*/ 328450 w 1461971"/>
                <a:gd name="connsiteY125" fmla="*/ 253604 h 1462555"/>
                <a:gd name="connsiteX126" fmla="*/ 331568 w 1461971"/>
                <a:gd name="connsiteY126" fmla="*/ 251085 h 1462555"/>
                <a:gd name="connsiteX127" fmla="*/ 356237 w 1461971"/>
                <a:gd name="connsiteY127" fmla="*/ 167883 h 1462555"/>
                <a:gd name="connsiteX128" fmla="*/ 337926 w 1461971"/>
                <a:gd name="connsiteY128" fmla="*/ 111789 h 1462555"/>
                <a:gd name="connsiteX129" fmla="*/ 412851 w 1461971"/>
                <a:gd name="connsiteY129" fmla="*/ 68609 h 1462555"/>
                <a:gd name="connsiteX130" fmla="*/ 473304 w 1461971"/>
                <a:gd name="connsiteY130" fmla="*/ 143574 h 1462555"/>
                <a:gd name="connsiteX131" fmla="*/ 498292 w 1461971"/>
                <a:gd name="connsiteY131" fmla="*/ 150451 h 1462555"/>
                <a:gd name="connsiteX132" fmla="*/ 553587 w 1461971"/>
                <a:gd name="connsiteY132" fmla="*/ 126542 h 1462555"/>
                <a:gd name="connsiteX133" fmla="*/ 557465 w 1461971"/>
                <a:gd name="connsiteY133" fmla="*/ 66490 h 1462555"/>
                <a:gd name="connsiteX134" fmla="*/ 557505 w 1461971"/>
                <a:gd name="connsiteY134" fmla="*/ 18751 h 1462555"/>
                <a:gd name="connsiteX135" fmla="*/ 638348 w 1461971"/>
                <a:gd name="connsiteY135" fmla="*/ 0 h 14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461971" h="1462555">
                  <a:moveTo>
                    <a:pt x="725308" y="567939"/>
                  </a:moveTo>
                  <a:cubicBezTo>
                    <a:pt x="637188" y="568259"/>
                    <a:pt x="564181" y="643704"/>
                    <a:pt x="563582" y="735062"/>
                  </a:cubicBezTo>
                  <a:cubicBezTo>
                    <a:pt x="562982" y="823022"/>
                    <a:pt x="637628" y="895869"/>
                    <a:pt x="728267" y="895749"/>
                  </a:cubicBezTo>
                  <a:cubicBezTo>
                    <a:pt x="820104" y="895629"/>
                    <a:pt x="890552" y="825301"/>
                    <a:pt x="890392" y="733903"/>
                  </a:cubicBezTo>
                  <a:cubicBezTo>
                    <a:pt x="890272" y="638986"/>
                    <a:pt x="819265" y="567579"/>
                    <a:pt x="725308" y="567939"/>
                  </a:cubicBezTo>
                  <a:close/>
                  <a:moveTo>
                    <a:pt x="730186" y="364552"/>
                  </a:moveTo>
                  <a:cubicBezTo>
                    <a:pt x="929855" y="364712"/>
                    <a:pt x="1097258" y="530756"/>
                    <a:pt x="1097457" y="728905"/>
                  </a:cubicBezTo>
                  <a:cubicBezTo>
                    <a:pt x="1097697" y="929253"/>
                    <a:pt x="931494" y="1095218"/>
                    <a:pt x="730586" y="1095297"/>
                  </a:cubicBezTo>
                  <a:cubicBezTo>
                    <a:pt x="529078" y="1095377"/>
                    <a:pt x="367552" y="932772"/>
                    <a:pt x="367152" y="729385"/>
                  </a:cubicBezTo>
                  <a:cubicBezTo>
                    <a:pt x="366752" y="529557"/>
                    <a:pt x="531117" y="364392"/>
                    <a:pt x="730186" y="364552"/>
                  </a:cubicBezTo>
                  <a:close/>
                  <a:moveTo>
                    <a:pt x="736343" y="314776"/>
                  </a:moveTo>
                  <a:cubicBezTo>
                    <a:pt x="506369" y="312017"/>
                    <a:pt x="318574" y="494934"/>
                    <a:pt x="315296" y="724828"/>
                  </a:cubicBezTo>
                  <a:cubicBezTo>
                    <a:pt x="311978" y="957122"/>
                    <a:pt x="495574" y="1148074"/>
                    <a:pt x="725068" y="1150953"/>
                  </a:cubicBezTo>
                  <a:cubicBezTo>
                    <a:pt x="955643" y="1153872"/>
                    <a:pt x="1145596" y="965198"/>
                    <a:pt x="1148475" y="730426"/>
                  </a:cubicBezTo>
                  <a:cubicBezTo>
                    <a:pt x="1151233" y="506848"/>
                    <a:pt x="963480" y="317495"/>
                    <a:pt x="736343" y="314776"/>
                  </a:cubicBezTo>
                  <a:close/>
                  <a:moveTo>
                    <a:pt x="638348" y="0"/>
                  </a:moveTo>
                  <a:cubicBezTo>
                    <a:pt x="639667" y="0"/>
                    <a:pt x="641027" y="0"/>
                    <a:pt x="642346" y="0"/>
                  </a:cubicBezTo>
                  <a:cubicBezTo>
                    <a:pt x="647904" y="14913"/>
                    <a:pt x="653181" y="29906"/>
                    <a:pt x="659019" y="44700"/>
                  </a:cubicBezTo>
                  <a:cubicBezTo>
                    <a:pt x="666735" y="64330"/>
                    <a:pt x="669734" y="91278"/>
                    <a:pt x="684287" y="101274"/>
                  </a:cubicBezTo>
                  <a:cubicBezTo>
                    <a:pt x="698920" y="111309"/>
                    <a:pt x="725228" y="103513"/>
                    <a:pt x="746299" y="105272"/>
                  </a:cubicBezTo>
                  <a:cubicBezTo>
                    <a:pt x="760652" y="106471"/>
                    <a:pt x="765810" y="99954"/>
                    <a:pt x="770008" y="87640"/>
                  </a:cubicBezTo>
                  <a:cubicBezTo>
                    <a:pt x="780044" y="58173"/>
                    <a:pt x="791438" y="29187"/>
                    <a:pt x="802313" y="0"/>
                  </a:cubicBezTo>
                  <a:cubicBezTo>
                    <a:pt x="804992" y="0"/>
                    <a:pt x="807631" y="0"/>
                    <a:pt x="810309" y="0"/>
                  </a:cubicBezTo>
                  <a:cubicBezTo>
                    <a:pt x="834219" y="4278"/>
                    <a:pt x="858128" y="8516"/>
                    <a:pt x="883676" y="13074"/>
                  </a:cubicBezTo>
                  <a:cubicBezTo>
                    <a:pt x="883676" y="45659"/>
                    <a:pt x="884076" y="77525"/>
                    <a:pt x="883436" y="109350"/>
                  </a:cubicBezTo>
                  <a:cubicBezTo>
                    <a:pt x="883236" y="120265"/>
                    <a:pt x="886075" y="126542"/>
                    <a:pt x="897110" y="129861"/>
                  </a:cubicBezTo>
                  <a:cubicBezTo>
                    <a:pt x="915581" y="135418"/>
                    <a:pt x="933413" y="143095"/>
                    <a:pt x="952044" y="147932"/>
                  </a:cubicBezTo>
                  <a:cubicBezTo>
                    <a:pt x="957602" y="149412"/>
                    <a:pt x="967318" y="146373"/>
                    <a:pt x="970996" y="141935"/>
                  </a:cubicBezTo>
                  <a:cubicBezTo>
                    <a:pt x="989747" y="119465"/>
                    <a:pt x="1006860" y="95636"/>
                    <a:pt x="1025291" y="72887"/>
                  </a:cubicBezTo>
                  <a:cubicBezTo>
                    <a:pt x="1028650" y="68769"/>
                    <a:pt x="1037165" y="63891"/>
                    <a:pt x="1040484" y="65450"/>
                  </a:cubicBezTo>
                  <a:cubicBezTo>
                    <a:pt x="1063154" y="75965"/>
                    <a:pt x="1085064" y="88119"/>
                    <a:pt x="1107894" y="100114"/>
                  </a:cubicBezTo>
                  <a:cubicBezTo>
                    <a:pt x="1097218" y="134259"/>
                    <a:pt x="1086863" y="165804"/>
                    <a:pt x="1077867" y="197750"/>
                  </a:cubicBezTo>
                  <a:cubicBezTo>
                    <a:pt x="1076148" y="203827"/>
                    <a:pt x="1077268" y="214182"/>
                    <a:pt x="1081346" y="217780"/>
                  </a:cubicBezTo>
                  <a:cubicBezTo>
                    <a:pt x="1098258" y="232653"/>
                    <a:pt x="1116770" y="245727"/>
                    <a:pt x="1135321" y="259921"/>
                  </a:cubicBezTo>
                  <a:cubicBezTo>
                    <a:pt x="1168186" y="238771"/>
                    <a:pt x="1200371" y="218020"/>
                    <a:pt x="1225999" y="201548"/>
                  </a:cubicBezTo>
                  <a:cubicBezTo>
                    <a:pt x="1249349" y="221858"/>
                    <a:pt x="1270259" y="240050"/>
                    <a:pt x="1292009" y="259002"/>
                  </a:cubicBezTo>
                  <a:cubicBezTo>
                    <a:pt x="1270699" y="286869"/>
                    <a:pt x="1250468" y="314096"/>
                    <a:pt x="1229358" y="340604"/>
                  </a:cubicBezTo>
                  <a:cubicBezTo>
                    <a:pt x="1222641" y="349041"/>
                    <a:pt x="1220522" y="355277"/>
                    <a:pt x="1227839" y="364793"/>
                  </a:cubicBezTo>
                  <a:cubicBezTo>
                    <a:pt x="1237954" y="377947"/>
                    <a:pt x="1246990" y="392061"/>
                    <a:pt x="1255146" y="406534"/>
                  </a:cubicBezTo>
                  <a:cubicBezTo>
                    <a:pt x="1261543" y="417889"/>
                    <a:pt x="1268820" y="419568"/>
                    <a:pt x="1281094" y="416329"/>
                  </a:cubicBezTo>
                  <a:cubicBezTo>
                    <a:pt x="1314239" y="407534"/>
                    <a:pt x="1347823" y="400417"/>
                    <a:pt x="1381808" y="392460"/>
                  </a:cubicBezTo>
                  <a:cubicBezTo>
                    <a:pt x="1393403" y="419008"/>
                    <a:pt x="1403958" y="443197"/>
                    <a:pt x="1414913" y="468386"/>
                  </a:cubicBezTo>
                  <a:cubicBezTo>
                    <a:pt x="1398241" y="480100"/>
                    <a:pt x="1382648" y="491295"/>
                    <a:pt x="1366775" y="502130"/>
                  </a:cubicBezTo>
                  <a:cubicBezTo>
                    <a:pt x="1315518" y="537074"/>
                    <a:pt x="1315718" y="536954"/>
                    <a:pt x="1331111" y="597566"/>
                  </a:cubicBezTo>
                  <a:cubicBezTo>
                    <a:pt x="1334150" y="609521"/>
                    <a:pt x="1338948" y="615159"/>
                    <a:pt x="1352182" y="615838"/>
                  </a:cubicBezTo>
                  <a:cubicBezTo>
                    <a:pt x="1382048" y="617357"/>
                    <a:pt x="1411794" y="621475"/>
                    <a:pt x="1441701" y="623195"/>
                  </a:cubicBezTo>
                  <a:cubicBezTo>
                    <a:pt x="1454135" y="623915"/>
                    <a:pt x="1457254" y="629072"/>
                    <a:pt x="1457613" y="640347"/>
                  </a:cubicBezTo>
                  <a:cubicBezTo>
                    <a:pt x="1458013" y="653501"/>
                    <a:pt x="1460412" y="666615"/>
                    <a:pt x="1461971" y="679729"/>
                  </a:cubicBezTo>
                  <a:cubicBezTo>
                    <a:pt x="1461971" y="689044"/>
                    <a:pt x="1461971" y="698400"/>
                    <a:pt x="1461971" y="707716"/>
                  </a:cubicBezTo>
                  <a:cubicBezTo>
                    <a:pt x="1429346" y="716952"/>
                    <a:pt x="1396881" y="726827"/>
                    <a:pt x="1364016" y="735104"/>
                  </a:cubicBezTo>
                  <a:cubicBezTo>
                    <a:pt x="1350862" y="738422"/>
                    <a:pt x="1344665" y="744219"/>
                    <a:pt x="1344905" y="757973"/>
                  </a:cubicBezTo>
                  <a:cubicBezTo>
                    <a:pt x="1345065" y="765850"/>
                    <a:pt x="1342786" y="773766"/>
                    <a:pt x="1341826" y="781682"/>
                  </a:cubicBezTo>
                  <a:cubicBezTo>
                    <a:pt x="1337189" y="819705"/>
                    <a:pt x="1337269" y="819625"/>
                    <a:pt x="1373172" y="835338"/>
                  </a:cubicBezTo>
                  <a:cubicBezTo>
                    <a:pt x="1398120" y="846253"/>
                    <a:pt x="1422989" y="857367"/>
                    <a:pt x="1449377" y="869042"/>
                  </a:cubicBezTo>
                  <a:cubicBezTo>
                    <a:pt x="1442620" y="896350"/>
                    <a:pt x="1436103" y="922618"/>
                    <a:pt x="1429067" y="951125"/>
                  </a:cubicBezTo>
                  <a:cubicBezTo>
                    <a:pt x="1395841" y="948646"/>
                    <a:pt x="1362777" y="947127"/>
                    <a:pt x="1329992" y="943288"/>
                  </a:cubicBezTo>
                  <a:cubicBezTo>
                    <a:pt x="1312720" y="941249"/>
                    <a:pt x="1304164" y="946047"/>
                    <a:pt x="1297087" y="962479"/>
                  </a:cubicBezTo>
                  <a:cubicBezTo>
                    <a:pt x="1275737" y="1012057"/>
                    <a:pt x="1275057" y="1011537"/>
                    <a:pt x="1314159" y="1049040"/>
                  </a:cubicBezTo>
                  <a:cubicBezTo>
                    <a:pt x="1330871" y="1065073"/>
                    <a:pt x="1346864" y="1081865"/>
                    <a:pt x="1364136" y="1099297"/>
                  </a:cubicBezTo>
                  <a:cubicBezTo>
                    <a:pt x="1349583" y="1121887"/>
                    <a:pt x="1335269" y="1144076"/>
                    <a:pt x="1320356" y="1167146"/>
                  </a:cubicBezTo>
                  <a:cubicBezTo>
                    <a:pt x="1286692" y="1153272"/>
                    <a:pt x="1254466" y="1140678"/>
                    <a:pt x="1222921" y="1126604"/>
                  </a:cubicBezTo>
                  <a:cubicBezTo>
                    <a:pt x="1211406" y="1121487"/>
                    <a:pt x="1203889" y="1121607"/>
                    <a:pt x="1195453" y="1131602"/>
                  </a:cubicBezTo>
                  <a:cubicBezTo>
                    <a:pt x="1182579" y="1146795"/>
                    <a:pt x="1159150" y="1159709"/>
                    <a:pt x="1157231" y="1175662"/>
                  </a:cubicBezTo>
                  <a:cubicBezTo>
                    <a:pt x="1155192" y="1192654"/>
                    <a:pt x="1172584" y="1212205"/>
                    <a:pt x="1182139" y="1230317"/>
                  </a:cubicBezTo>
                  <a:cubicBezTo>
                    <a:pt x="1191375" y="1247869"/>
                    <a:pt x="1201450" y="1264981"/>
                    <a:pt x="1211806" y="1283493"/>
                  </a:cubicBezTo>
                  <a:cubicBezTo>
                    <a:pt x="1189576" y="1301844"/>
                    <a:pt x="1168186" y="1319436"/>
                    <a:pt x="1145596" y="1338068"/>
                  </a:cubicBezTo>
                  <a:cubicBezTo>
                    <a:pt x="1114330" y="1310280"/>
                    <a:pt x="1084104" y="1283373"/>
                    <a:pt x="1052399" y="1255145"/>
                  </a:cubicBezTo>
                  <a:cubicBezTo>
                    <a:pt x="1033007" y="1265261"/>
                    <a:pt x="1012777" y="1275096"/>
                    <a:pt x="993545" y="1286531"/>
                  </a:cubicBezTo>
                  <a:cubicBezTo>
                    <a:pt x="989747" y="1288810"/>
                    <a:pt x="987708" y="1297686"/>
                    <a:pt x="988388" y="1303084"/>
                  </a:cubicBezTo>
                  <a:cubicBezTo>
                    <a:pt x="992226" y="1332790"/>
                    <a:pt x="996544" y="1362497"/>
                    <a:pt x="1001982" y="1391923"/>
                  </a:cubicBezTo>
                  <a:cubicBezTo>
                    <a:pt x="1004741" y="1406796"/>
                    <a:pt x="1001942" y="1414912"/>
                    <a:pt x="985870" y="1419111"/>
                  </a:cubicBezTo>
                  <a:cubicBezTo>
                    <a:pt x="965479" y="1424468"/>
                    <a:pt x="945847" y="1432704"/>
                    <a:pt x="924577" y="1440181"/>
                  </a:cubicBezTo>
                  <a:cubicBezTo>
                    <a:pt x="907065" y="1408116"/>
                    <a:pt x="889953" y="1377370"/>
                    <a:pt x="873560" y="1346224"/>
                  </a:cubicBezTo>
                  <a:cubicBezTo>
                    <a:pt x="868283" y="1336188"/>
                    <a:pt x="863125" y="1332230"/>
                    <a:pt x="850451" y="1334229"/>
                  </a:cubicBezTo>
                  <a:cubicBezTo>
                    <a:pt x="791878" y="1343425"/>
                    <a:pt x="791798" y="1342826"/>
                    <a:pt x="782122" y="1400039"/>
                  </a:cubicBezTo>
                  <a:cubicBezTo>
                    <a:pt x="779364" y="1416472"/>
                    <a:pt x="777564" y="1433144"/>
                    <a:pt x="773126" y="1449097"/>
                  </a:cubicBezTo>
                  <a:cubicBezTo>
                    <a:pt x="771647" y="1454494"/>
                    <a:pt x="763571" y="1461291"/>
                    <a:pt x="758054" y="1461731"/>
                  </a:cubicBezTo>
                  <a:cubicBezTo>
                    <a:pt x="738182" y="1463250"/>
                    <a:pt x="718111" y="1461811"/>
                    <a:pt x="698160" y="1462531"/>
                  </a:cubicBezTo>
                  <a:cubicBezTo>
                    <a:pt x="687086" y="1462931"/>
                    <a:pt x="683327" y="1458492"/>
                    <a:pt x="681648" y="1447937"/>
                  </a:cubicBezTo>
                  <a:cubicBezTo>
                    <a:pt x="677130" y="1419670"/>
                    <a:pt x="670853" y="1391683"/>
                    <a:pt x="666255" y="1363456"/>
                  </a:cubicBezTo>
                  <a:cubicBezTo>
                    <a:pt x="664216" y="1350822"/>
                    <a:pt x="660418" y="1343185"/>
                    <a:pt x="645585" y="1342505"/>
                  </a:cubicBezTo>
                  <a:cubicBezTo>
                    <a:pt x="627074" y="1341706"/>
                    <a:pt x="604763" y="1330711"/>
                    <a:pt x="591330" y="1337828"/>
                  </a:cubicBezTo>
                  <a:cubicBezTo>
                    <a:pt x="577016" y="1345424"/>
                    <a:pt x="570899" y="1368853"/>
                    <a:pt x="561703" y="1385606"/>
                  </a:cubicBezTo>
                  <a:cubicBezTo>
                    <a:pt x="552148" y="1403038"/>
                    <a:pt x="543112" y="1420790"/>
                    <a:pt x="533037" y="1439901"/>
                  </a:cubicBezTo>
                  <a:cubicBezTo>
                    <a:pt x="505609" y="1430585"/>
                    <a:pt x="478861" y="1421509"/>
                    <a:pt x="451393" y="1412194"/>
                  </a:cubicBezTo>
                  <a:cubicBezTo>
                    <a:pt x="456391" y="1376850"/>
                    <a:pt x="460630" y="1343225"/>
                    <a:pt x="466107" y="1309800"/>
                  </a:cubicBezTo>
                  <a:cubicBezTo>
                    <a:pt x="468266" y="1296607"/>
                    <a:pt x="465347" y="1288770"/>
                    <a:pt x="452433" y="1283333"/>
                  </a:cubicBezTo>
                  <a:cubicBezTo>
                    <a:pt x="435401" y="1276136"/>
                    <a:pt x="418169" y="1259064"/>
                    <a:pt x="402816" y="1260943"/>
                  </a:cubicBezTo>
                  <a:cubicBezTo>
                    <a:pt x="387543" y="1262822"/>
                    <a:pt x="374349" y="1282693"/>
                    <a:pt x="360555" y="1295047"/>
                  </a:cubicBezTo>
                  <a:cubicBezTo>
                    <a:pt x="345762" y="1308321"/>
                    <a:pt x="331289" y="1322035"/>
                    <a:pt x="316375" y="1335869"/>
                  </a:cubicBezTo>
                  <a:cubicBezTo>
                    <a:pt x="311658" y="1332710"/>
                    <a:pt x="307779" y="1330231"/>
                    <a:pt x="304061" y="1327512"/>
                  </a:cubicBezTo>
                  <a:cubicBezTo>
                    <a:pt x="285310" y="1313719"/>
                    <a:pt x="266598" y="1299885"/>
                    <a:pt x="245928" y="1284572"/>
                  </a:cubicBezTo>
                  <a:cubicBezTo>
                    <a:pt x="262080" y="1254426"/>
                    <a:pt x="277633" y="1224600"/>
                    <a:pt x="294066" y="1195253"/>
                  </a:cubicBezTo>
                  <a:cubicBezTo>
                    <a:pt x="299703" y="1185178"/>
                    <a:pt x="300822" y="1178061"/>
                    <a:pt x="291227" y="1169465"/>
                  </a:cubicBezTo>
                  <a:cubicBezTo>
                    <a:pt x="276474" y="1156231"/>
                    <a:pt x="264999" y="1133601"/>
                    <a:pt x="248567" y="1129603"/>
                  </a:cubicBezTo>
                  <a:cubicBezTo>
                    <a:pt x="233333" y="1125885"/>
                    <a:pt x="213422" y="1141478"/>
                    <a:pt x="195511" y="1148315"/>
                  </a:cubicBezTo>
                  <a:cubicBezTo>
                    <a:pt x="178199" y="1154911"/>
                    <a:pt x="158328" y="1169505"/>
                    <a:pt x="144094" y="1165307"/>
                  </a:cubicBezTo>
                  <a:cubicBezTo>
                    <a:pt x="129981" y="1161149"/>
                    <a:pt x="121465" y="1137959"/>
                    <a:pt x="110670" y="1122966"/>
                  </a:cubicBezTo>
                  <a:cubicBezTo>
                    <a:pt x="105272" y="1115449"/>
                    <a:pt x="100274" y="1107693"/>
                    <a:pt x="93917" y="1098257"/>
                  </a:cubicBezTo>
                  <a:cubicBezTo>
                    <a:pt x="118626" y="1075348"/>
                    <a:pt x="142615" y="1052518"/>
                    <a:pt x="167324" y="1030409"/>
                  </a:cubicBezTo>
                  <a:cubicBezTo>
                    <a:pt x="175600" y="1022972"/>
                    <a:pt x="180198" y="1017174"/>
                    <a:pt x="173681" y="1005500"/>
                  </a:cubicBezTo>
                  <a:cubicBezTo>
                    <a:pt x="163725" y="987628"/>
                    <a:pt x="160287" y="960880"/>
                    <a:pt x="145654" y="952284"/>
                  </a:cubicBezTo>
                  <a:cubicBezTo>
                    <a:pt x="130980" y="943688"/>
                    <a:pt x="105912" y="952284"/>
                    <a:pt x="85481" y="954163"/>
                  </a:cubicBezTo>
                  <a:cubicBezTo>
                    <a:pt x="33905" y="958881"/>
                    <a:pt x="33905" y="959041"/>
                    <a:pt x="21550" y="909144"/>
                  </a:cubicBezTo>
                  <a:cubicBezTo>
                    <a:pt x="12754" y="873600"/>
                    <a:pt x="12754" y="873600"/>
                    <a:pt x="44740" y="857848"/>
                  </a:cubicBezTo>
                  <a:cubicBezTo>
                    <a:pt x="62651" y="849012"/>
                    <a:pt x="80244" y="839416"/>
                    <a:pt x="98595" y="831619"/>
                  </a:cubicBezTo>
                  <a:cubicBezTo>
                    <a:pt x="110910" y="826382"/>
                    <a:pt x="115027" y="819545"/>
                    <a:pt x="113708" y="805831"/>
                  </a:cubicBezTo>
                  <a:cubicBezTo>
                    <a:pt x="108031" y="747778"/>
                    <a:pt x="108510" y="747698"/>
                    <a:pt x="51377" y="732585"/>
                  </a:cubicBezTo>
                  <a:cubicBezTo>
                    <a:pt x="34704" y="728147"/>
                    <a:pt x="18032" y="723749"/>
                    <a:pt x="0" y="718991"/>
                  </a:cubicBezTo>
                  <a:cubicBezTo>
                    <a:pt x="1640" y="693563"/>
                    <a:pt x="2479" y="669054"/>
                    <a:pt x="5317" y="644745"/>
                  </a:cubicBezTo>
                  <a:cubicBezTo>
                    <a:pt x="5877" y="639987"/>
                    <a:pt x="13474" y="633030"/>
                    <a:pt x="18632" y="632231"/>
                  </a:cubicBezTo>
                  <a:cubicBezTo>
                    <a:pt x="46259" y="627953"/>
                    <a:pt x="74086" y="624874"/>
                    <a:pt x="101914" y="622195"/>
                  </a:cubicBezTo>
                  <a:cubicBezTo>
                    <a:pt x="112789" y="621156"/>
                    <a:pt x="119106" y="617437"/>
                    <a:pt x="119905" y="605723"/>
                  </a:cubicBezTo>
                  <a:cubicBezTo>
                    <a:pt x="120345" y="599166"/>
                    <a:pt x="122464" y="592689"/>
                    <a:pt x="123984" y="586212"/>
                  </a:cubicBezTo>
                  <a:cubicBezTo>
                    <a:pt x="133899" y="543391"/>
                    <a:pt x="133859" y="543471"/>
                    <a:pt x="96396" y="519162"/>
                  </a:cubicBezTo>
                  <a:cubicBezTo>
                    <a:pt x="78604" y="507608"/>
                    <a:pt x="61052" y="495653"/>
                    <a:pt x="42381" y="483219"/>
                  </a:cubicBezTo>
                  <a:cubicBezTo>
                    <a:pt x="53496" y="456671"/>
                    <a:pt x="64171" y="431083"/>
                    <a:pt x="75605" y="403616"/>
                  </a:cubicBezTo>
                  <a:cubicBezTo>
                    <a:pt x="106592" y="410572"/>
                    <a:pt x="137017" y="416889"/>
                    <a:pt x="167124" y="424406"/>
                  </a:cubicBezTo>
                  <a:cubicBezTo>
                    <a:pt x="178439" y="427244"/>
                    <a:pt x="185315" y="425925"/>
                    <a:pt x="191393" y="414890"/>
                  </a:cubicBezTo>
                  <a:cubicBezTo>
                    <a:pt x="201268" y="396858"/>
                    <a:pt x="221859" y="379586"/>
                    <a:pt x="221379" y="362474"/>
                  </a:cubicBezTo>
                  <a:cubicBezTo>
                    <a:pt x="220899" y="345362"/>
                    <a:pt x="200228" y="328690"/>
                    <a:pt x="188194" y="312017"/>
                  </a:cubicBezTo>
                  <a:cubicBezTo>
                    <a:pt x="179198" y="299583"/>
                    <a:pt x="169842" y="287468"/>
                    <a:pt x="159447" y="273595"/>
                  </a:cubicBezTo>
                  <a:cubicBezTo>
                    <a:pt x="168963" y="262880"/>
                    <a:pt x="178478" y="252125"/>
                    <a:pt x="187954" y="241330"/>
                  </a:cubicBezTo>
                  <a:cubicBezTo>
                    <a:pt x="197190" y="230854"/>
                    <a:pt x="206306" y="220299"/>
                    <a:pt x="216541" y="208585"/>
                  </a:cubicBezTo>
                  <a:cubicBezTo>
                    <a:pt x="242369" y="224697"/>
                    <a:pt x="268318" y="239490"/>
                    <a:pt x="292626" y="256562"/>
                  </a:cubicBezTo>
                  <a:cubicBezTo>
                    <a:pt x="306820" y="266518"/>
                    <a:pt x="317415" y="265799"/>
                    <a:pt x="328450" y="253604"/>
                  </a:cubicBezTo>
                  <a:cubicBezTo>
                    <a:pt x="329329" y="252604"/>
                    <a:pt x="330529" y="251925"/>
                    <a:pt x="331568" y="251085"/>
                  </a:cubicBezTo>
                  <a:cubicBezTo>
                    <a:pt x="372470" y="218620"/>
                    <a:pt x="372510" y="218580"/>
                    <a:pt x="356237" y="167883"/>
                  </a:cubicBezTo>
                  <a:cubicBezTo>
                    <a:pt x="350360" y="149571"/>
                    <a:pt x="344323" y="131340"/>
                    <a:pt x="337926" y="111789"/>
                  </a:cubicBezTo>
                  <a:cubicBezTo>
                    <a:pt x="362954" y="97356"/>
                    <a:pt x="387543" y="83202"/>
                    <a:pt x="412851" y="68609"/>
                  </a:cubicBezTo>
                  <a:cubicBezTo>
                    <a:pt x="433362" y="93877"/>
                    <a:pt x="453872" y="118306"/>
                    <a:pt x="473304" y="143574"/>
                  </a:cubicBezTo>
                  <a:cubicBezTo>
                    <a:pt x="480621" y="153010"/>
                    <a:pt x="487057" y="155449"/>
                    <a:pt x="498292" y="150451"/>
                  </a:cubicBezTo>
                  <a:cubicBezTo>
                    <a:pt x="517004" y="142095"/>
                    <a:pt x="543671" y="140496"/>
                    <a:pt x="553587" y="126542"/>
                  </a:cubicBezTo>
                  <a:cubicBezTo>
                    <a:pt x="563502" y="112628"/>
                    <a:pt x="557065" y="87000"/>
                    <a:pt x="557465" y="66490"/>
                  </a:cubicBezTo>
                  <a:cubicBezTo>
                    <a:pt x="557745" y="50617"/>
                    <a:pt x="557505" y="34744"/>
                    <a:pt x="557505" y="18751"/>
                  </a:cubicBezTo>
                  <a:cubicBezTo>
                    <a:pt x="585692" y="12234"/>
                    <a:pt x="612000" y="6117"/>
                    <a:pt x="638348" y="0"/>
                  </a:cubicBezTo>
                  <a:close/>
                </a:path>
              </a:pathLst>
            </a:custGeom>
            <a:solidFill>
              <a:schemeClr val="accent1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Freeform: Shape 453">
              <a:extLst>
                <a:ext uri="{FF2B5EF4-FFF2-40B4-BE49-F238E27FC236}">
                  <a16:creationId xmlns:a16="http://schemas.microsoft.com/office/drawing/2014/main" id="{888C5D3E-157C-4F8A-B538-912061509EF9}"/>
                </a:ext>
              </a:extLst>
            </p:cNvPr>
            <p:cNvSpPr/>
            <p:nvPr/>
          </p:nvSpPr>
          <p:spPr>
            <a:xfrm>
              <a:off x="9201844" y="5055882"/>
              <a:ext cx="394990" cy="394673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5">
              <a:extLst>
                <a:ext uri="{FF2B5EF4-FFF2-40B4-BE49-F238E27FC236}">
                  <a16:creationId xmlns:a16="http://schemas.microsoft.com/office/drawing/2014/main" id="{5637143F-4696-42DE-9272-BDA856155FED}"/>
                </a:ext>
              </a:extLst>
            </p:cNvPr>
            <p:cNvSpPr/>
            <p:nvPr/>
          </p:nvSpPr>
          <p:spPr>
            <a:xfrm>
              <a:off x="9789294" y="4369417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3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B2B41D2-1BC1-4C1A-B50B-D0BA184E1930}"/>
                </a:ext>
              </a:extLst>
            </p:cNvPr>
            <p:cNvGrpSpPr/>
            <p:nvPr/>
          </p:nvGrpSpPr>
          <p:grpSpPr>
            <a:xfrm>
              <a:off x="9262845" y="5514898"/>
              <a:ext cx="797885" cy="1132887"/>
              <a:chOff x="4160927" y="2978939"/>
              <a:chExt cx="1013906" cy="1439607"/>
            </a:xfrm>
          </p:grpSpPr>
          <p:grpSp>
            <p:nvGrpSpPr>
              <p:cNvPr id="109" name="Group 33">
                <a:extLst>
                  <a:ext uri="{FF2B5EF4-FFF2-40B4-BE49-F238E27FC236}">
                    <a16:creationId xmlns:a16="http://schemas.microsoft.com/office/drawing/2014/main" id="{A9CB49CF-786B-4FCE-8B5E-B70C66AB8CD8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22" name="Freeform: Shape 3">
                  <a:extLst>
                    <a:ext uri="{FF2B5EF4-FFF2-40B4-BE49-F238E27FC236}">
                      <a16:creationId xmlns:a16="http://schemas.microsoft.com/office/drawing/2014/main" id="{217A1B07-3605-4F6F-8D1A-609CE8FF7D9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4">
                  <a:extLst>
                    <a:ext uri="{FF2B5EF4-FFF2-40B4-BE49-F238E27FC236}">
                      <a16:creationId xmlns:a16="http://schemas.microsoft.com/office/drawing/2014/main" id="{67B26916-BD24-48C6-9B1C-3D3EB4D1779A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5">
                  <a:extLst>
                    <a:ext uri="{FF2B5EF4-FFF2-40B4-BE49-F238E27FC236}">
                      <a16:creationId xmlns:a16="http://schemas.microsoft.com/office/drawing/2014/main" id="{5BA86E86-B3E3-41D5-81D3-6E1493B43D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6">
                  <a:extLst>
                    <a:ext uri="{FF2B5EF4-FFF2-40B4-BE49-F238E27FC236}">
                      <a16:creationId xmlns:a16="http://schemas.microsoft.com/office/drawing/2014/main" id="{00DE5EB1-6E05-466C-934C-404E2B2A0C2D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7">
                  <a:extLst>
                    <a:ext uri="{FF2B5EF4-FFF2-40B4-BE49-F238E27FC236}">
                      <a16:creationId xmlns:a16="http://schemas.microsoft.com/office/drawing/2014/main" id="{8B2A99DA-A570-4579-9362-373E55A9F2DF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8">
                  <a:extLst>
                    <a:ext uri="{FF2B5EF4-FFF2-40B4-BE49-F238E27FC236}">
                      <a16:creationId xmlns:a16="http://schemas.microsoft.com/office/drawing/2014/main" id="{35544E99-882C-4750-8034-9B52B3FA1BCB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A077AA5-C385-418B-9AAE-05AB11B2CAD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80FEAC0-AC5C-4405-9726-F75BB459789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사각형: 둥근 모서리 119">
                  <a:extLst>
                    <a:ext uri="{FF2B5EF4-FFF2-40B4-BE49-F238E27FC236}">
                      <a16:creationId xmlns:a16="http://schemas.microsoft.com/office/drawing/2014/main" id="{F509AF38-0A4E-43BC-A5CF-B354BA61BF40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6FB854D7-B44E-4C43-A293-4445E8AB6BCA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DF5494C-1B77-4D4B-8B5F-9DEABD3F98A0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0061AFB9-3671-42D8-99BA-C8775CF09006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8A77FCAA-086E-46C4-98CB-A44C7C773C5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EFF06871-DBB9-4190-AB69-F02BA7005713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F339CAF-B507-42FD-8D7A-0940CEED681F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C671C39A-A7BB-4BCF-A180-6CAB0AE0F4EC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1768559A-641D-4E7A-96CC-68C1748A44C7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50B23CFA-2BEA-41CE-8374-3D930B7FDA9C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5FA959E-1F17-4DBD-BCAA-2D1A86CBD3A3}"/>
                </a:ext>
              </a:extLst>
            </p:cNvPr>
            <p:cNvGrpSpPr/>
            <p:nvPr/>
          </p:nvGrpSpPr>
          <p:grpSpPr>
            <a:xfrm>
              <a:off x="8614357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29" name="Group 33">
                <a:extLst>
                  <a:ext uri="{FF2B5EF4-FFF2-40B4-BE49-F238E27FC236}">
                    <a16:creationId xmlns:a16="http://schemas.microsoft.com/office/drawing/2014/main" id="{69100D5F-3342-4874-BABA-3B87FF4EFA10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42" name="Freeform: Shape 3">
                  <a:extLst>
                    <a:ext uri="{FF2B5EF4-FFF2-40B4-BE49-F238E27FC236}">
                      <a16:creationId xmlns:a16="http://schemas.microsoft.com/office/drawing/2014/main" id="{AA2091A5-BD72-4D63-BE01-FDC3E6FD2322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4">
                  <a:extLst>
                    <a:ext uri="{FF2B5EF4-FFF2-40B4-BE49-F238E27FC236}">
                      <a16:creationId xmlns:a16="http://schemas.microsoft.com/office/drawing/2014/main" id="{6A535207-005F-4E06-B1CF-E3A7E44D2B36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5">
                  <a:extLst>
                    <a:ext uri="{FF2B5EF4-FFF2-40B4-BE49-F238E27FC236}">
                      <a16:creationId xmlns:a16="http://schemas.microsoft.com/office/drawing/2014/main" id="{02B4E635-3740-4275-9789-BB6E7707C7EB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6">
                  <a:extLst>
                    <a:ext uri="{FF2B5EF4-FFF2-40B4-BE49-F238E27FC236}">
                      <a16:creationId xmlns:a16="http://schemas.microsoft.com/office/drawing/2014/main" id="{FA537EF4-0C4C-4A38-94B5-1F03252AB9AB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7">
                  <a:extLst>
                    <a:ext uri="{FF2B5EF4-FFF2-40B4-BE49-F238E27FC236}">
                      <a16:creationId xmlns:a16="http://schemas.microsoft.com/office/drawing/2014/main" id="{CCA6896B-B6F7-4785-9858-46789C9E6667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8">
                  <a:extLst>
                    <a:ext uri="{FF2B5EF4-FFF2-40B4-BE49-F238E27FC236}">
                      <a16:creationId xmlns:a16="http://schemas.microsoft.com/office/drawing/2014/main" id="{55BC5367-2DF2-4BAE-ADE8-42AA77E4DF25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800C304-7140-4D47-B3E4-AC376277D3CF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F785FE37-8699-4EC5-A36B-1AF49A52E2F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DC6A69BE-9C29-4B44-A5EF-8DC6B1334C48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0EA2C2CD-C029-4D2E-B32C-63E61A07D70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7FD57F72-1A4B-44A9-B540-AB5328492419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E0531934-7718-4F3F-926C-13BFB884C47B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7AAA9C77-F4BD-49C1-A7E5-13B447A266DE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AB3FC8BE-41C8-4945-897C-FB70C45694B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729513D7-898B-4557-ADB6-A6D7ABD3D62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50612205-ADFF-401B-8A51-D01EB1ACCE55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BC602DC-F252-44AD-A4D7-75D6D018D345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95B3ABF6-5119-40F7-BF0C-C89FC44DBDA7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7B9AD3E-B99E-427A-81A1-DEED921293F6}"/>
                </a:ext>
              </a:extLst>
            </p:cNvPr>
            <p:cNvGrpSpPr/>
            <p:nvPr/>
          </p:nvGrpSpPr>
          <p:grpSpPr>
            <a:xfrm>
              <a:off x="10071796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49" name="Group 33">
                <a:extLst>
                  <a:ext uri="{FF2B5EF4-FFF2-40B4-BE49-F238E27FC236}">
                    <a16:creationId xmlns:a16="http://schemas.microsoft.com/office/drawing/2014/main" id="{54AB13A6-32FB-4187-B6DD-ABFD750D87BC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62" name="Freeform: Shape 3">
                  <a:extLst>
                    <a:ext uri="{FF2B5EF4-FFF2-40B4-BE49-F238E27FC236}">
                      <a16:creationId xmlns:a16="http://schemas.microsoft.com/office/drawing/2014/main" id="{86803A9D-F2EE-4F30-9AFA-CACF318C1AB4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4">
                  <a:extLst>
                    <a:ext uri="{FF2B5EF4-FFF2-40B4-BE49-F238E27FC236}">
                      <a16:creationId xmlns:a16="http://schemas.microsoft.com/office/drawing/2014/main" id="{2F233846-7B85-4B0E-96EC-1238AC4C14F7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5">
                  <a:extLst>
                    <a:ext uri="{FF2B5EF4-FFF2-40B4-BE49-F238E27FC236}">
                      <a16:creationId xmlns:a16="http://schemas.microsoft.com/office/drawing/2014/main" id="{5E1864CF-F69B-40F7-9BA2-FA88271BB5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6">
                  <a:extLst>
                    <a:ext uri="{FF2B5EF4-FFF2-40B4-BE49-F238E27FC236}">
                      <a16:creationId xmlns:a16="http://schemas.microsoft.com/office/drawing/2014/main" id="{139656F1-3337-4943-A785-7838BC7931F6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7">
                  <a:extLst>
                    <a:ext uri="{FF2B5EF4-FFF2-40B4-BE49-F238E27FC236}">
                      <a16:creationId xmlns:a16="http://schemas.microsoft.com/office/drawing/2014/main" id="{CB66904B-B10A-4DE3-A490-CD210740EC3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8">
                  <a:extLst>
                    <a:ext uri="{FF2B5EF4-FFF2-40B4-BE49-F238E27FC236}">
                      <a16:creationId xmlns:a16="http://schemas.microsoft.com/office/drawing/2014/main" id="{092A873A-A7E6-4442-9D4C-7EF05D7355FD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81426F5A-6F80-42C0-9ED9-ECBAFF5B3983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EBAB18CC-6F1F-460B-A9FE-FE86274F0B7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사각형: 둥근 모서리 159">
                  <a:extLst>
                    <a:ext uri="{FF2B5EF4-FFF2-40B4-BE49-F238E27FC236}">
                      <a16:creationId xmlns:a16="http://schemas.microsoft.com/office/drawing/2014/main" id="{0D4B0E83-0365-4C88-8870-D02CECBDA526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id="{0C7061AE-7F4E-4F70-B42A-C97591F704F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99D17A3-03E0-4E66-B30A-A677A9E7A9E5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89E062B6-E69C-4744-A939-D7707F0D1764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EE718909-7D31-4F14-B67E-6B5061F2274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58075511-6FAF-40FB-823E-DC0B0C5C5F5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FACA443-C172-4C6B-8478-38F41BFC0699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8A49FBB3-A096-49B0-BE1C-5138CFB07F7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EDF37A91-6FBD-4460-B70A-1DE870F70A1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91D64B48-CC31-46CD-AA70-71B02FCC0641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E4A4E3-7D60-4DFE-A1AA-889F98AF9D7A}"/>
              </a:ext>
            </a:extLst>
          </p:cNvPr>
          <p:cNvGrpSpPr/>
          <p:nvPr/>
        </p:nvGrpSpPr>
        <p:grpSpPr>
          <a:xfrm>
            <a:off x="5122454" y="2367093"/>
            <a:ext cx="7274962" cy="3338499"/>
            <a:chOff x="6640303" y="3619369"/>
            <a:chExt cx="5680236" cy="2606675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352A45AF-E077-4339-A5BE-5EA13C3C49C4}"/>
                </a:ext>
              </a:extLst>
            </p:cNvPr>
            <p:cNvSpPr/>
            <p:nvPr/>
          </p:nvSpPr>
          <p:spPr>
            <a:xfrm>
              <a:off x="6640303" y="5814647"/>
              <a:ext cx="5680236" cy="4113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B3162AB-E9B7-4C47-8873-BBB846011CFF}"/>
                </a:ext>
              </a:extLst>
            </p:cNvPr>
            <p:cNvGrpSpPr/>
            <p:nvPr/>
          </p:nvGrpSpPr>
          <p:grpSpPr>
            <a:xfrm>
              <a:off x="7397562" y="3619369"/>
              <a:ext cx="4157729" cy="2426868"/>
              <a:chOff x="-548507" y="477868"/>
              <a:chExt cx="11570449" cy="6357177"/>
            </a:xfrm>
          </p:grpSpPr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5420456C-18E9-423B-89D3-B54FFB7987F2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0E5D09DE-7648-4243-A4E6-986D01A86490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F43A6B5B-DA0D-4ACA-93EE-4DCD74CA2CD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7250FF45-379D-435E-ACA5-5DA2DB96EAD2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DF9E3B6C-1F9A-4340-A43D-11101D4E6CFE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09911B23-14CD-4E93-838C-B6C4FD194628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1" name="Rectangle: Rounded Corners 31">
                  <a:extLst>
                    <a:ext uri="{FF2B5EF4-FFF2-40B4-BE49-F238E27FC236}">
                      <a16:creationId xmlns:a16="http://schemas.microsoft.com/office/drawing/2014/main" id="{A91F5EAD-EE3A-44D1-BA93-A7757B71D78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32">
                  <a:extLst>
                    <a:ext uri="{FF2B5EF4-FFF2-40B4-BE49-F238E27FC236}">
                      <a16:creationId xmlns:a16="http://schemas.microsoft.com/office/drawing/2014/main" id="{D6E2BC1C-1EC0-4045-B2CD-2514C0E830B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BAFF0882-F043-424A-9F8F-BCF966B6271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9" name="Rectangle: Rounded Corners 29">
                  <a:extLst>
                    <a:ext uri="{FF2B5EF4-FFF2-40B4-BE49-F238E27FC236}">
                      <a16:creationId xmlns:a16="http://schemas.microsoft.com/office/drawing/2014/main" id="{E0D4D076-9EAB-4063-BABE-F93221C4073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30">
                  <a:extLst>
                    <a:ext uri="{FF2B5EF4-FFF2-40B4-BE49-F238E27FC236}">
                      <a16:creationId xmlns:a16="http://schemas.microsoft.com/office/drawing/2014/main" id="{D04F8BED-97F4-4F56-9818-85FAB96BF29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8" name="Freeform: Shape 28">
                <a:extLst>
                  <a:ext uri="{FF2B5EF4-FFF2-40B4-BE49-F238E27FC236}">
                    <a16:creationId xmlns:a16="http://schemas.microsoft.com/office/drawing/2014/main" id="{1B664571-03FB-4D09-B28E-204B6CD5D4CA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4" name="Group 194">
            <a:extLst>
              <a:ext uri="{FF2B5EF4-FFF2-40B4-BE49-F238E27FC236}">
                <a16:creationId xmlns:a16="http://schemas.microsoft.com/office/drawing/2014/main" id="{327C60D6-8583-4431-850F-4799D1C5C71A}"/>
              </a:ext>
            </a:extLst>
          </p:cNvPr>
          <p:cNvGrpSpPr/>
          <p:nvPr/>
        </p:nvGrpSpPr>
        <p:grpSpPr>
          <a:xfrm>
            <a:off x="4049313" y="2472662"/>
            <a:ext cx="1693873" cy="2977740"/>
            <a:chOff x="7182034" y="5192864"/>
            <a:chExt cx="825553" cy="1451279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AB148F05-F763-4E14-81D6-92333217749E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28" name="Rounded Rectangle 4">
                <a:extLst>
                  <a:ext uri="{FF2B5EF4-FFF2-40B4-BE49-F238E27FC236}">
                    <a16:creationId xmlns:a16="http://schemas.microsoft.com/office/drawing/2014/main" id="{B6D436BE-12E4-49FB-AF6D-A85D42AE4A6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965D0CC-056F-4DAB-B3B3-A5421C043E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" name="Group 6">
                <a:extLst>
                  <a:ext uri="{FF2B5EF4-FFF2-40B4-BE49-F238E27FC236}">
                    <a16:creationId xmlns:a16="http://schemas.microsoft.com/office/drawing/2014/main" id="{767DE0D2-F70A-46F4-AA38-F74180A87452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1" name="Oval 7">
                  <a:extLst>
                    <a:ext uri="{FF2B5EF4-FFF2-40B4-BE49-F238E27FC236}">
                      <a16:creationId xmlns:a16="http://schemas.microsoft.com/office/drawing/2014/main" id="{FA81107D-285F-4ACA-94A7-AFEB0F9535F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2" name="Rounded Rectangle 8">
                  <a:extLst>
                    <a:ext uri="{FF2B5EF4-FFF2-40B4-BE49-F238E27FC236}">
                      <a16:creationId xmlns:a16="http://schemas.microsoft.com/office/drawing/2014/main" id="{7B413B9B-EF81-49B0-B75C-4DB7A5416C65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Freeform: Shape 196">
              <a:extLst>
                <a:ext uri="{FF2B5EF4-FFF2-40B4-BE49-F238E27FC236}">
                  <a16:creationId xmlns:a16="http://schemas.microsoft.com/office/drawing/2014/main" id="{3F367688-D638-4AE8-A11D-AB0BF1EB907D}"/>
                </a:ext>
              </a:extLst>
            </p:cNvPr>
            <p:cNvSpPr/>
            <p:nvPr/>
          </p:nvSpPr>
          <p:spPr>
            <a:xfrm>
              <a:off x="7230871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197">
              <a:extLst>
                <a:ext uri="{FF2B5EF4-FFF2-40B4-BE49-F238E27FC236}">
                  <a16:creationId xmlns:a16="http://schemas.microsoft.com/office/drawing/2014/main" id="{0C08E0EE-6A22-4627-837A-B0F90261A3FB}"/>
                </a:ext>
              </a:extLst>
            </p:cNvPr>
            <p:cNvSpPr/>
            <p:nvPr/>
          </p:nvSpPr>
          <p:spPr>
            <a:xfrm>
              <a:off x="7360030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24">
            <a:extLst>
              <a:ext uri="{FF2B5EF4-FFF2-40B4-BE49-F238E27FC236}">
                <a16:creationId xmlns:a16="http://schemas.microsoft.com/office/drawing/2014/main" id="{C0EE0783-1478-4B57-9E60-CFA2D2662EF3}"/>
              </a:ext>
            </a:extLst>
          </p:cNvPr>
          <p:cNvGrpSpPr/>
          <p:nvPr/>
        </p:nvGrpSpPr>
        <p:grpSpPr>
          <a:xfrm>
            <a:off x="656468" y="2426600"/>
            <a:ext cx="2779619" cy="3237844"/>
            <a:chOff x="4619223" y="3443908"/>
            <a:chExt cx="2929511" cy="3412446"/>
          </a:xfrm>
        </p:grpSpPr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00B093DA-AE5F-4858-8221-49F392AAD727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35A9A336-193C-4B49-A603-C31918A9BCDF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3142696-A2DE-4D2A-B6F1-216B18AD2409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329D609F-D7F1-4D96-8861-BFAE83C549B2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C049439F-98E6-41C1-A957-2F00E375614B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4DDDA767-A32A-4DC6-BC94-0B84E553EBAA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9443055" y="295321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" name="TextBox 22">
            <a:hlinkClick r:id="rId2"/>
            <a:extLst>
              <a:ext uri="{FF2B5EF4-FFF2-40B4-BE49-F238E27FC236}">
                <a16:creationId xmlns:a16="http://schemas.microsoft.com/office/drawing/2014/main" id="{6A02A187-63A5-48C3-B28C-DE2E648FCC2E}"/>
              </a:ext>
            </a:extLst>
          </p:cNvPr>
          <p:cNvSpPr txBox="1"/>
          <p:nvPr/>
        </p:nvSpPr>
        <p:spPr>
          <a:xfrm>
            <a:off x="0" y="6533858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4235757" y="3581675"/>
            <a:ext cx="656452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Abstract Free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Templates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E5899-1E72-4D7A-8D7D-C99B8B3F8E79}"/>
              </a:ext>
            </a:extLst>
          </p:cNvPr>
          <p:cNvSpPr txBox="1"/>
          <p:nvPr/>
        </p:nvSpPr>
        <p:spPr>
          <a:xfrm>
            <a:off x="5630667" y="5832351"/>
            <a:ext cx="516961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</a:t>
            </a:r>
            <a:r>
              <a:rPr kumimoji="0" lang="en-US" altLang="ko-KR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SubTitle</a:t>
            </a: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9221111" y="3145089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6087497" y="3581675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4774908" y="503451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0782590" y="5738553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FCEA34-2B2B-47DF-A969-4A12CD1BADAD}"/>
              </a:ext>
            </a:extLst>
          </p:cNvPr>
          <p:cNvSpPr/>
          <p:nvPr/>
        </p:nvSpPr>
        <p:spPr>
          <a:xfrm>
            <a:off x="4440872" y="520174"/>
            <a:ext cx="3310257" cy="5817652"/>
          </a:xfrm>
          <a:custGeom>
            <a:avLst/>
            <a:gdLst>
              <a:gd name="connsiteX0" fmla="*/ 0 w 3310257"/>
              <a:gd name="connsiteY0" fmla="*/ 0 h 5817652"/>
              <a:gd name="connsiteX1" fmla="*/ 3310257 w 3310257"/>
              <a:gd name="connsiteY1" fmla="*/ 0 h 5817652"/>
              <a:gd name="connsiteX2" fmla="*/ 3310257 w 3310257"/>
              <a:gd name="connsiteY2" fmla="*/ 836248 h 5817652"/>
              <a:gd name="connsiteX3" fmla="*/ 3213002 w 3310257"/>
              <a:gd name="connsiteY3" fmla="*/ 846650 h 5817652"/>
              <a:gd name="connsiteX4" fmla="*/ 3213002 w 3310257"/>
              <a:gd name="connsiteY4" fmla="*/ 97255 h 5817652"/>
              <a:gd name="connsiteX5" fmla="*/ 97255 w 3310257"/>
              <a:gd name="connsiteY5" fmla="*/ 97255 h 5817652"/>
              <a:gd name="connsiteX6" fmla="*/ 97255 w 3310257"/>
              <a:gd name="connsiteY6" fmla="*/ 5720397 h 5817652"/>
              <a:gd name="connsiteX7" fmla="*/ 3213002 w 3310257"/>
              <a:gd name="connsiteY7" fmla="*/ 5720397 h 5817652"/>
              <a:gd name="connsiteX8" fmla="*/ 3213002 w 3310257"/>
              <a:gd name="connsiteY8" fmla="*/ 1814862 h 5817652"/>
              <a:gd name="connsiteX9" fmla="*/ 3310257 w 3310257"/>
              <a:gd name="connsiteY9" fmla="*/ 1769061 h 5817652"/>
              <a:gd name="connsiteX10" fmla="*/ 3310257 w 3310257"/>
              <a:gd name="connsiteY10" fmla="*/ 5817652 h 5817652"/>
              <a:gd name="connsiteX11" fmla="*/ 0 w 3310257"/>
              <a:gd name="connsiteY11" fmla="*/ 5817652 h 58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257" h="5817652">
                <a:moveTo>
                  <a:pt x="0" y="0"/>
                </a:moveTo>
                <a:lnTo>
                  <a:pt x="3310257" y="0"/>
                </a:lnTo>
                <a:lnTo>
                  <a:pt x="3310257" y="836248"/>
                </a:lnTo>
                <a:lnTo>
                  <a:pt x="3213002" y="846650"/>
                </a:lnTo>
                <a:lnTo>
                  <a:pt x="3213002" y="97255"/>
                </a:lnTo>
                <a:lnTo>
                  <a:pt x="97255" y="97255"/>
                </a:lnTo>
                <a:lnTo>
                  <a:pt x="97255" y="5720397"/>
                </a:lnTo>
                <a:lnTo>
                  <a:pt x="3213002" y="5720397"/>
                </a:lnTo>
                <a:lnTo>
                  <a:pt x="3213002" y="1814862"/>
                </a:lnTo>
                <a:lnTo>
                  <a:pt x="3310257" y="1769061"/>
                </a:lnTo>
                <a:lnTo>
                  <a:pt x="3310257" y="5817652"/>
                </a:lnTo>
                <a:lnTo>
                  <a:pt x="0" y="5817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66338" y="4264400"/>
            <a:ext cx="477715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Section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Break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186487" y="5027484"/>
            <a:ext cx="4777096" cy="379656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Insert the Sub Title of Your Presentation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EE27D8-95BC-4C2B-A5E4-871ED71E0E6B}"/>
              </a:ext>
            </a:extLst>
          </p:cNvPr>
          <p:cNvSpPr/>
          <p:nvPr/>
        </p:nvSpPr>
        <p:spPr>
          <a:xfrm>
            <a:off x="10434449" y="48091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534616-0BCD-4067-8087-DE544782CB21}"/>
              </a:ext>
            </a:extLst>
          </p:cNvPr>
          <p:cNvSpPr/>
          <p:nvPr/>
        </p:nvSpPr>
        <p:spPr>
          <a:xfrm>
            <a:off x="5777148" y="4529363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C171DE97-77C5-4A0B-BEA9-833C9EFB78A8}"/>
              </a:ext>
            </a:extLst>
          </p:cNvPr>
          <p:cNvSpPr/>
          <p:nvPr/>
        </p:nvSpPr>
        <p:spPr>
          <a:xfrm>
            <a:off x="8796675" y="3704744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9A68489-6042-4357-813B-5263918D63B0}"/>
              </a:ext>
            </a:extLst>
          </p:cNvPr>
          <p:cNvSpPr/>
          <p:nvPr/>
        </p:nvSpPr>
        <p:spPr>
          <a:xfrm>
            <a:off x="1622410" y="349054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AB2AC16-42AE-4DD6-B958-37D751F8BBAF}"/>
              </a:ext>
            </a:extLst>
          </p:cNvPr>
          <p:cNvSpPr/>
          <p:nvPr/>
        </p:nvSpPr>
        <p:spPr>
          <a:xfrm>
            <a:off x="4664894" y="1380238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644EFE-AF32-4444-BDAE-6DB0D5402C27}"/>
              </a:ext>
            </a:extLst>
          </p:cNvPr>
          <p:cNvGrpSpPr/>
          <p:nvPr/>
        </p:nvGrpSpPr>
        <p:grpSpPr>
          <a:xfrm>
            <a:off x="4903574" y="5518743"/>
            <a:ext cx="2620319" cy="525185"/>
            <a:chOff x="1612709" y="1258934"/>
            <a:chExt cx="2620319" cy="52518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14F5DF-7995-4171-92AD-CCA126DC329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0E23EA-5CBC-4DA5-875C-C12A5FF5DE0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0AF6C3-73CD-4D8F-BBB6-3D4B9884FA04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188DE90-673F-4A21-8AF8-CF516EA07AA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D834BC7-4AF0-47E2-BA33-97D656B140E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8CA51-3E91-4801-AB3A-298961DAB127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26A5AE-0363-4168-8B93-99221BA32068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1584E0B-43FE-41C2-900C-1AD69BD92E3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E7FCE5-62A8-4A31-8A9D-9AEE22DEBFD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F302706-3D85-4F2E-A2E9-7CAA5328EBD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E97B52-A1ED-4B3E-A0FE-16B228A4199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5DD4B20-76E9-4FAA-9776-F763D0F5BF3B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0D08D1F-425E-4F5F-8970-47355DE6CE5F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350203F-3F8E-4996-9294-210EB3FC58D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5F41C-880E-43EC-AF4B-CBAA6D5F897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E8FB5-8472-4D6C-B6C3-FE7CB93BE751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D52D86-DD4F-40B5-89DF-3B2CE6A930B6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A65FD0-A8CE-4B05-A90E-83F34F26A8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987643-7AC5-4B22-B49D-24CDB36034F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5F81B6-D99F-46CE-972F-388202BFB0E5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A6C9CA5-9088-4DE3-BC99-D58FE9DC6180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BD7DF76-8A8C-435C-9322-C4D45F235A4A}"/>
              </a:ext>
            </a:extLst>
          </p:cNvPr>
          <p:cNvGrpSpPr/>
          <p:nvPr/>
        </p:nvGrpSpPr>
        <p:grpSpPr>
          <a:xfrm>
            <a:off x="9342582" y="3878505"/>
            <a:ext cx="2620319" cy="525185"/>
            <a:chOff x="1612709" y="1258934"/>
            <a:chExt cx="2620319" cy="525185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3F3B82-E9B9-46E8-AF4A-DA4A5364C56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01B875-16EC-45A3-B065-ECCBB2C796BD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65EC2F-3AA2-4687-9751-437843F40A9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F0C8A82-8818-4164-B11E-8C7F7A1D0F21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E81A2F-29E6-46A4-A2FD-56C1466D8F2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A7457F-CF14-42E4-85D0-8CBB2FCF1EB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1A64BCC-E8C2-418E-ACD0-FDE3B01580F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45B1D6-9E73-44AF-9E66-EB14D893BF84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2F6712C-F68E-42BF-A473-2DC404D366DE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80FEF4-33DE-4A55-8BA7-8011B68523D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8DF918-3E8A-4503-8F7B-FC89DCA2A1EA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9141FE-8514-4130-928A-7DFDCE981E75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6F5413-8944-4B35-93E5-65A8DE6E9970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EC62632-64F0-40A1-9EC2-DA1EE253730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525EEC-4C5B-4963-86DC-ADCE7C31C1F5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BF2F38-F681-41C8-95D2-334FC1381CC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8DECC19-4B2F-4E31-B261-4D53FDEF8A3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36AEF0-D8BA-4376-ADEA-D39921029BA4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D61FE7-2F89-410F-A750-A523ACCA44F3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BBFEFCE-04AE-4434-8B82-3FD351F6105F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6A2239B-A2A4-4817-B24C-1A3EEF36DA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592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955791" y="1059863"/>
            <a:ext cx="347989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Agenda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8D45E1-3406-4A9F-936E-982BCC338E2E}"/>
              </a:ext>
            </a:extLst>
          </p:cNvPr>
          <p:cNvGrpSpPr/>
          <p:nvPr/>
        </p:nvGrpSpPr>
        <p:grpSpPr>
          <a:xfrm>
            <a:off x="6127001" y="996731"/>
            <a:ext cx="5515430" cy="1127906"/>
            <a:chOff x="6127001" y="975256"/>
            <a:chExt cx="5515430" cy="11279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16F429-6192-415F-9755-6EE02C49F2C5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B75C5-9BDB-4B5F-AB3F-CB12A702F1F8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E97C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930E984-2898-446A-BBCC-972A4F5C8A11}"/>
              </a:ext>
            </a:extLst>
          </p:cNvPr>
          <p:cNvGrpSpPr/>
          <p:nvPr/>
        </p:nvGrpSpPr>
        <p:grpSpPr>
          <a:xfrm>
            <a:off x="6127001" y="2242275"/>
            <a:ext cx="5515430" cy="1127906"/>
            <a:chOff x="6127001" y="975256"/>
            <a:chExt cx="5515430" cy="112790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ADD4C-C730-418D-8969-EBE392E13CE9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99552D3-BF5F-49CD-8C1E-24080FA49F94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99D5C0-49FA-4E40-A44B-5CBF050E5027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D60BF5-734C-4822-B3C3-C1F81420029C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C5FA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CA6C78-DA6C-4275-82EC-3787DFB5550A}"/>
              </a:ext>
            </a:extLst>
          </p:cNvPr>
          <p:cNvGrpSpPr/>
          <p:nvPr/>
        </p:nvGrpSpPr>
        <p:grpSpPr>
          <a:xfrm>
            <a:off x="6127001" y="3487819"/>
            <a:ext cx="5515430" cy="1127906"/>
            <a:chOff x="6127001" y="975256"/>
            <a:chExt cx="5515430" cy="112790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3C1ED3-456D-48B3-A18D-AA9B10A97955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097DBA-A06A-4720-9655-E7F6DE5CE17B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7A5FCA3-532E-4C20-ABEF-9B1BBB37AA2C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A994B7-3E11-497F-B303-F940B1BA2CA3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AC30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B6C371-5C94-42CD-86BA-EE65CCA8A0A3}"/>
              </a:ext>
            </a:extLst>
          </p:cNvPr>
          <p:cNvGrpSpPr/>
          <p:nvPr/>
        </p:nvGrpSpPr>
        <p:grpSpPr>
          <a:xfrm>
            <a:off x="6127001" y="4733363"/>
            <a:ext cx="5515430" cy="1127906"/>
            <a:chOff x="6127001" y="975256"/>
            <a:chExt cx="5515430" cy="11279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430735-CE10-49F3-A6C7-1CCE8BAAA7F2}"/>
                </a:ext>
              </a:extLst>
            </p:cNvPr>
            <p:cNvSpPr txBox="1"/>
            <p:nvPr/>
          </p:nvSpPr>
          <p:spPr>
            <a:xfrm>
              <a:off x="6127001" y="975256"/>
              <a:ext cx="1431024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2E68FA5-2752-4A25-A67B-5C0AE2DB84FC}"/>
                </a:ext>
              </a:extLst>
            </p:cNvPr>
            <p:cNvGrpSpPr/>
            <p:nvPr/>
          </p:nvGrpSpPr>
          <p:grpSpPr>
            <a:xfrm>
              <a:off x="6980591" y="1273713"/>
              <a:ext cx="4661840" cy="829449"/>
              <a:chOff x="6963013" y="1368649"/>
              <a:chExt cx="4661840" cy="82944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42DF97-C8D5-45F6-9BF3-B650D985AC89}"/>
                  </a:ext>
                </a:extLst>
              </p:cNvPr>
              <p:cNvSpPr txBox="1"/>
              <p:nvPr/>
            </p:nvSpPr>
            <p:spPr>
              <a:xfrm>
                <a:off x="6963013" y="1736433"/>
                <a:ext cx="466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Get a modern PowerPoint  Presentation that is beautifully designed.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65764-3AA6-4F74-89F2-7ACE88A1A06E}"/>
                  </a:ext>
                </a:extLst>
              </p:cNvPr>
              <p:cNvSpPr txBox="1"/>
              <p:nvPr/>
            </p:nvSpPr>
            <p:spPr>
              <a:xfrm>
                <a:off x="6963013" y="1368649"/>
                <a:ext cx="4661840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3FE4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Contents Here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would we like to have?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06002-6A8C-A039-3F0D-A577D6CD7FB8}"/>
              </a:ext>
            </a:extLst>
          </p:cNvPr>
          <p:cNvSpPr txBox="1"/>
          <p:nvPr/>
        </p:nvSpPr>
        <p:spPr>
          <a:xfrm rot="21015903">
            <a:off x="5044231" y="33450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800" dirty="0"/>
              <a:t>Swagger Screen</a:t>
            </a:r>
          </a:p>
        </p:txBody>
      </p:sp>
    </p:spTree>
    <p:extLst>
      <p:ext uri="{BB962C8B-B14F-4D97-AF65-F5344CB8AC3E}">
        <p14:creationId xmlns:p14="http://schemas.microsoft.com/office/powerpoint/2010/main" val="3726081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F1D02-A538-46D1-A45F-AE8F17476609}"/>
              </a:ext>
            </a:extLst>
          </p:cNvPr>
          <p:cNvCxnSpPr>
            <a:cxnSpLocks/>
          </p:cNvCxnSpPr>
          <p:nvPr/>
        </p:nvCxnSpPr>
        <p:spPr>
          <a:xfrm flipH="1">
            <a:off x="408562" y="764705"/>
            <a:ext cx="11783439" cy="60932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126189F-BD54-4415-8C05-707C63B996BE}"/>
              </a:ext>
            </a:extLst>
          </p:cNvPr>
          <p:cNvSpPr/>
          <p:nvPr/>
        </p:nvSpPr>
        <p:spPr>
          <a:xfrm rot="1020000">
            <a:off x="7182722" y="308156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512AC9-57B9-4CC9-A316-BEADC27CEE09}"/>
              </a:ext>
            </a:extLst>
          </p:cNvPr>
          <p:cNvSpPr/>
          <p:nvPr/>
        </p:nvSpPr>
        <p:spPr>
          <a:xfrm rot="1020000">
            <a:off x="5332384" y="404172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BE1B81-A7CE-4743-97AF-6422658D9C9C}"/>
              </a:ext>
            </a:extLst>
          </p:cNvPr>
          <p:cNvSpPr/>
          <p:nvPr/>
        </p:nvSpPr>
        <p:spPr>
          <a:xfrm rot="1020000">
            <a:off x="3482044" y="5001893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F7A3E0-AC32-4808-9F99-59D3F9689371}"/>
              </a:ext>
            </a:extLst>
          </p:cNvPr>
          <p:cNvSpPr/>
          <p:nvPr/>
        </p:nvSpPr>
        <p:spPr>
          <a:xfrm rot="1020000">
            <a:off x="9033062" y="2121399"/>
            <a:ext cx="355170" cy="355170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494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1D43B-FE20-4176-AC8B-720CBC1CFC44}"/>
              </a:ext>
            </a:extLst>
          </p:cNvPr>
          <p:cNvSpPr/>
          <p:nvPr/>
        </p:nvSpPr>
        <p:spPr>
          <a:xfrm>
            <a:off x="8368958" y="4488344"/>
            <a:ext cx="72000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75EF3-BE81-456E-BC85-0E3339692B51}"/>
              </a:ext>
            </a:extLst>
          </p:cNvPr>
          <p:cNvSpPr txBox="1"/>
          <p:nvPr/>
        </p:nvSpPr>
        <p:spPr>
          <a:xfrm>
            <a:off x="7840939" y="174122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2019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2C40E-B2EE-4872-A035-7B0DE438FA37}"/>
              </a:ext>
            </a:extLst>
          </p:cNvPr>
          <p:cNvSpPr txBox="1"/>
          <p:nvPr/>
        </p:nvSpPr>
        <p:spPr>
          <a:xfrm>
            <a:off x="5920909" y="20890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72F75-CD55-4E28-A45A-34656635BCAA}"/>
              </a:ext>
            </a:extLst>
          </p:cNvPr>
          <p:cNvSpPr txBox="1"/>
          <p:nvPr/>
        </p:nvSpPr>
        <p:spPr>
          <a:xfrm>
            <a:off x="6006969" y="2674697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2018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25468-1993-4955-8D8A-9639C5268990}"/>
              </a:ext>
            </a:extLst>
          </p:cNvPr>
          <p:cNvSpPr txBox="1"/>
          <p:nvPr/>
        </p:nvSpPr>
        <p:spPr>
          <a:xfrm>
            <a:off x="4086939" y="3026566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31A51-936F-4C8E-B4A2-52F456E7CD5B}"/>
              </a:ext>
            </a:extLst>
          </p:cNvPr>
          <p:cNvSpPr txBox="1"/>
          <p:nvPr/>
        </p:nvSpPr>
        <p:spPr>
          <a:xfrm>
            <a:off x="4172999" y="3612253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AC8F72-4713-48AC-B047-BDF7B1521189}"/>
              </a:ext>
            </a:extLst>
          </p:cNvPr>
          <p:cNvSpPr txBox="1"/>
          <p:nvPr/>
        </p:nvSpPr>
        <p:spPr>
          <a:xfrm>
            <a:off x="2252969" y="3968207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9AFE79-FB22-416B-A663-D55B2DB7E4A5}"/>
              </a:ext>
            </a:extLst>
          </p:cNvPr>
          <p:cNvGrpSpPr/>
          <p:nvPr/>
        </p:nvGrpSpPr>
        <p:grpSpPr>
          <a:xfrm>
            <a:off x="4315921" y="4521699"/>
            <a:ext cx="3994705" cy="1944971"/>
            <a:chOff x="7152192" y="3950209"/>
            <a:chExt cx="3994705" cy="194497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BA1638-CDB9-4B1F-8960-D46FEC029AFD}"/>
                </a:ext>
              </a:extLst>
            </p:cNvPr>
            <p:cNvSpPr txBox="1">
              <a:spLocks/>
            </p:cNvSpPr>
            <p:nvPr/>
          </p:nvSpPr>
          <p:spPr>
            <a:xfrm>
              <a:off x="8540934" y="3950209"/>
              <a:ext cx="2605963" cy="74938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j-cs"/>
                </a:rPr>
                <a:t>Timeline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A66FAB-161D-4516-985B-B2E2F5844B78}"/>
                </a:ext>
              </a:extLst>
            </p:cNvPr>
            <p:cNvSpPr txBox="1"/>
            <p:nvPr/>
          </p:nvSpPr>
          <p:spPr>
            <a:xfrm>
              <a:off x="7152192" y="4694851"/>
              <a:ext cx="39810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CAE623-63F5-4B4D-AAF3-A6012F332B4D}"/>
              </a:ext>
            </a:extLst>
          </p:cNvPr>
          <p:cNvSpPr txBox="1"/>
          <p:nvPr/>
        </p:nvSpPr>
        <p:spPr>
          <a:xfrm>
            <a:off x="2339029" y="4553898"/>
            <a:ext cx="87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2016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DD0F7-E024-4615-8E02-DF57FD6EE4A9}"/>
              </a:ext>
            </a:extLst>
          </p:cNvPr>
          <p:cNvSpPr txBox="1"/>
          <p:nvPr/>
        </p:nvSpPr>
        <p:spPr>
          <a:xfrm>
            <a:off x="418999" y="4972719"/>
            <a:ext cx="27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369CB-3816-4F2D-88AB-0AEFA1D058B9}"/>
              </a:ext>
            </a:extLst>
          </p:cNvPr>
          <p:cNvSpPr txBox="1"/>
          <p:nvPr/>
        </p:nvSpPr>
        <p:spPr>
          <a:xfrm>
            <a:off x="852220" y="434311"/>
            <a:ext cx="422911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Timeline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530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4DE7DF-EB6D-4531-B213-3DA78C7374CA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BA9E188-6E00-4F10-8F5A-94BE4A9650B0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1CDB7DA-BD02-430D-A916-7B2FA2026D49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1AD54E-CC78-41E3-916C-A50086838759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02AF2-1191-4664-AA40-521DC48378E2}"/>
              </a:ext>
            </a:extLst>
          </p:cNvPr>
          <p:cNvSpPr txBox="1"/>
          <p:nvPr/>
        </p:nvSpPr>
        <p:spPr>
          <a:xfrm>
            <a:off x="904680" y="1527743"/>
            <a:ext cx="1039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86D57F5F-3873-469A-88A9-424C98D379C8}"/>
              </a:ext>
            </a:extLst>
          </p:cNvPr>
          <p:cNvSpPr txBox="1">
            <a:spLocks/>
          </p:cNvSpPr>
          <p:nvPr/>
        </p:nvSpPr>
        <p:spPr>
          <a:xfrm>
            <a:off x="1139072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388F5-1599-4B19-B273-3A30343D80C5}"/>
              </a:ext>
            </a:extLst>
          </p:cNvPr>
          <p:cNvSpPr txBox="1"/>
          <p:nvPr/>
        </p:nvSpPr>
        <p:spPr>
          <a:xfrm>
            <a:off x="1139072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7C1D7C-07AC-452E-BB37-43A8D3EB38CE}"/>
              </a:ext>
            </a:extLst>
          </p:cNvPr>
          <p:cNvGrpSpPr/>
          <p:nvPr/>
        </p:nvGrpSpPr>
        <p:grpSpPr>
          <a:xfrm>
            <a:off x="1501922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75BB2B10-B576-42DE-B1D0-6C280913B8EF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ounded Rectangle 39">
              <a:extLst>
                <a:ext uri="{FF2B5EF4-FFF2-40B4-BE49-F238E27FC236}">
                  <a16:creationId xmlns:a16="http://schemas.microsoft.com/office/drawing/2014/main" id="{11672AC4-8961-4C38-AC2D-BAFD583CB8EB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81F72A00-7E28-4C52-9ACE-77CD14FDD81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04C9031F-6E53-4739-89B2-4E5D8BE83286}"/>
              </a:ext>
            </a:extLst>
          </p:cNvPr>
          <p:cNvSpPr txBox="1">
            <a:spLocks/>
          </p:cNvSpPr>
          <p:nvPr/>
        </p:nvSpPr>
        <p:spPr>
          <a:xfrm>
            <a:off x="3846256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6EB84-0F34-4191-ABC5-0564138C3668}"/>
              </a:ext>
            </a:extLst>
          </p:cNvPr>
          <p:cNvSpPr txBox="1"/>
          <p:nvPr/>
        </p:nvSpPr>
        <p:spPr>
          <a:xfrm>
            <a:off x="3846256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9564F2-B3DC-4916-9F99-9493AC1CCA15}"/>
              </a:ext>
            </a:extLst>
          </p:cNvPr>
          <p:cNvGrpSpPr/>
          <p:nvPr/>
        </p:nvGrpSpPr>
        <p:grpSpPr>
          <a:xfrm>
            <a:off x="4209106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3CE4E1AA-56BB-4AC3-865E-7D2782D852F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39">
              <a:extLst>
                <a:ext uri="{FF2B5EF4-FFF2-40B4-BE49-F238E27FC236}">
                  <a16:creationId xmlns:a16="http://schemas.microsoft.com/office/drawing/2014/main" id="{F6CFDF71-765A-45FA-9C28-5A61D49D0B5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2">
              <a:extLst>
                <a:ext uri="{FF2B5EF4-FFF2-40B4-BE49-F238E27FC236}">
                  <a16:creationId xmlns:a16="http://schemas.microsoft.com/office/drawing/2014/main" id="{0762AC43-244F-4C6F-A63F-65943EBB768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E0780BE1-AE57-44A1-8A24-010A46010F05}"/>
              </a:ext>
            </a:extLst>
          </p:cNvPr>
          <p:cNvSpPr txBox="1">
            <a:spLocks/>
          </p:cNvSpPr>
          <p:nvPr/>
        </p:nvSpPr>
        <p:spPr>
          <a:xfrm>
            <a:off x="6553440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Programmer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27CD4-B00E-4E2D-B628-89E21EBA31B4}"/>
              </a:ext>
            </a:extLst>
          </p:cNvPr>
          <p:cNvSpPr txBox="1"/>
          <p:nvPr/>
        </p:nvSpPr>
        <p:spPr>
          <a:xfrm>
            <a:off x="6553440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A429ED-4BF4-4FD6-A4F2-CC3E6F6A122A}"/>
              </a:ext>
            </a:extLst>
          </p:cNvPr>
          <p:cNvGrpSpPr/>
          <p:nvPr/>
        </p:nvGrpSpPr>
        <p:grpSpPr>
          <a:xfrm>
            <a:off x="6916290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AF2F0037-0EC4-47CF-8008-626A49782D8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CD09F642-9332-4886-919D-63AF732EBDA5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C2D98154-612F-41C5-90D7-42192E27A58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8DE0210C-CC6F-4866-A2F9-CC44B2525440}"/>
              </a:ext>
            </a:extLst>
          </p:cNvPr>
          <p:cNvSpPr txBox="1">
            <a:spLocks/>
          </p:cNvSpPr>
          <p:nvPr/>
        </p:nvSpPr>
        <p:spPr>
          <a:xfrm>
            <a:off x="9260624" y="4733386"/>
            <a:ext cx="1800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Designer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692A92-6C46-4947-92CF-769C84618D13}"/>
              </a:ext>
            </a:extLst>
          </p:cNvPr>
          <p:cNvSpPr txBox="1"/>
          <p:nvPr/>
        </p:nvSpPr>
        <p:spPr>
          <a:xfrm>
            <a:off x="9260624" y="5049689"/>
            <a:ext cx="1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9B3C3D-88A3-4039-956E-17640A577AFE}"/>
              </a:ext>
            </a:extLst>
          </p:cNvPr>
          <p:cNvGrpSpPr/>
          <p:nvPr/>
        </p:nvGrpSpPr>
        <p:grpSpPr>
          <a:xfrm>
            <a:off x="9623474" y="5948900"/>
            <a:ext cx="1074300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A45A6E96-8EEF-4E31-8390-58723806670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ounded Rectangle 39">
              <a:extLst>
                <a:ext uri="{FF2B5EF4-FFF2-40B4-BE49-F238E27FC236}">
                  <a16:creationId xmlns:a16="http://schemas.microsoft.com/office/drawing/2014/main" id="{4838E9FB-7D5C-4DD2-8458-3955DE00BC2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8D3CF7E9-F87E-441E-AB8A-DC6C5034E67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5726969-86C3-4E0A-A7D5-AF1B338BD4B0}"/>
              </a:ext>
            </a:extLst>
          </p:cNvPr>
          <p:cNvSpPr/>
          <p:nvPr/>
        </p:nvSpPr>
        <p:spPr>
          <a:xfrm>
            <a:off x="904680" y="4153711"/>
            <a:ext cx="2268786" cy="424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5901FA-3D44-4D00-B8D5-926BAB1D7ED9}"/>
              </a:ext>
            </a:extLst>
          </p:cNvPr>
          <p:cNvSpPr/>
          <p:nvPr/>
        </p:nvSpPr>
        <p:spPr>
          <a:xfrm>
            <a:off x="3611864" y="4153711"/>
            <a:ext cx="2268786" cy="424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250D68-0E7C-4831-AF6D-B71BB6677200}"/>
              </a:ext>
            </a:extLst>
          </p:cNvPr>
          <p:cNvSpPr/>
          <p:nvPr/>
        </p:nvSpPr>
        <p:spPr>
          <a:xfrm>
            <a:off x="6319048" y="4153711"/>
            <a:ext cx="2268786" cy="4244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B3632A-98E8-43AC-8FEF-86666D82B302}"/>
              </a:ext>
            </a:extLst>
          </p:cNvPr>
          <p:cNvSpPr/>
          <p:nvPr/>
        </p:nvSpPr>
        <p:spPr>
          <a:xfrm>
            <a:off x="9026232" y="4153711"/>
            <a:ext cx="2268786" cy="4244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BE9BDF8-D9B3-4973-84B6-82816678C3EA}"/>
              </a:ext>
            </a:extLst>
          </p:cNvPr>
          <p:cNvSpPr txBox="1">
            <a:spLocks/>
          </p:cNvSpPr>
          <p:nvPr/>
        </p:nvSpPr>
        <p:spPr>
          <a:xfrm>
            <a:off x="1139072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CA1BDD3-CE3E-4AD3-9E3C-2B41C3038F97}"/>
              </a:ext>
            </a:extLst>
          </p:cNvPr>
          <p:cNvSpPr txBox="1">
            <a:spLocks/>
          </p:cNvSpPr>
          <p:nvPr/>
        </p:nvSpPr>
        <p:spPr>
          <a:xfrm>
            <a:off x="3846256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0A888A3-027B-4D26-BBD6-E7DCC0B89A59}"/>
              </a:ext>
            </a:extLst>
          </p:cNvPr>
          <p:cNvSpPr txBox="1">
            <a:spLocks/>
          </p:cNvSpPr>
          <p:nvPr/>
        </p:nvSpPr>
        <p:spPr>
          <a:xfrm>
            <a:off x="6553440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C3139C75-F0DE-40C0-9200-C218BE041BBA}"/>
              </a:ext>
            </a:extLst>
          </p:cNvPr>
          <p:cNvSpPr txBox="1">
            <a:spLocks/>
          </p:cNvSpPr>
          <p:nvPr/>
        </p:nvSpPr>
        <p:spPr>
          <a:xfrm>
            <a:off x="9260624" y="4252623"/>
            <a:ext cx="1800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739188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A46370-6E21-4B8C-A801-DCCF2F7168D0}"/>
              </a:ext>
            </a:extLst>
          </p:cNvPr>
          <p:cNvGrpSpPr/>
          <p:nvPr/>
        </p:nvGrpSpPr>
        <p:grpSpPr>
          <a:xfrm>
            <a:off x="961683" y="3038658"/>
            <a:ext cx="2232248" cy="1074303"/>
            <a:chOff x="4965552" y="1736224"/>
            <a:chExt cx="2232248" cy="10743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F79A00-0BCD-481E-9664-E027086950B1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76CD7B-3406-42F0-A829-BDD960C06A0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5AC51F1-469A-4ADB-8CDE-3EE9A69D6605}"/>
              </a:ext>
            </a:extLst>
          </p:cNvPr>
          <p:cNvSpPr txBox="1"/>
          <p:nvPr/>
        </p:nvSpPr>
        <p:spPr>
          <a:xfrm>
            <a:off x="1429735" y="556997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5FA1A3-7F46-44D2-B612-F456A809D40F}"/>
              </a:ext>
            </a:extLst>
          </p:cNvPr>
          <p:cNvGrpSpPr/>
          <p:nvPr/>
        </p:nvGrpSpPr>
        <p:grpSpPr>
          <a:xfrm>
            <a:off x="4993315" y="3038658"/>
            <a:ext cx="2232248" cy="1074303"/>
            <a:chOff x="4965552" y="1736224"/>
            <a:chExt cx="2232248" cy="107430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66088F-6BA9-4F3B-A4DB-06D9933E189F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38CCEF-E19E-468E-AF43-F5AFBCB9D7A9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87FECC-7499-440C-AE3D-D47AD40560AE}"/>
              </a:ext>
            </a:extLst>
          </p:cNvPr>
          <p:cNvGrpSpPr/>
          <p:nvPr/>
        </p:nvGrpSpPr>
        <p:grpSpPr>
          <a:xfrm>
            <a:off x="9024948" y="3038658"/>
            <a:ext cx="2232248" cy="1074303"/>
            <a:chOff x="4965552" y="1736224"/>
            <a:chExt cx="2232248" cy="10743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C47C7B4-E85C-437E-A516-6EB79EF95F04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1E6A6D-063D-4A18-9157-2BEC725312ED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BDCE32-8E40-4B49-9F09-40A0D2755D2B}"/>
              </a:ext>
            </a:extLst>
          </p:cNvPr>
          <p:cNvGrpSpPr/>
          <p:nvPr/>
        </p:nvGrpSpPr>
        <p:grpSpPr>
          <a:xfrm>
            <a:off x="2900312" y="1704202"/>
            <a:ext cx="2232248" cy="1074303"/>
            <a:chOff x="4965552" y="1736224"/>
            <a:chExt cx="2232248" cy="10743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F032E7D-D703-4BAE-8D54-279CFE49649D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E19CC8-5979-4FB5-BD64-97C8638FD9CE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B2105E-CC1F-4D74-8C06-DC67F7CC40D1}"/>
              </a:ext>
            </a:extLst>
          </p:cNvPr>
          <p:cNvGrpSpPr/>
          <p:nvPr/>
        </p:nvGrpSpPr>
        <p:grpSpPr>
          <a:xfrm>
            <a:off x="7009131" y="1704202"/>
            <a:ext cx="2232248" cy="1074303"/>
            <a:chOff x="4965552" y="1736224"/>
            <a:chExt cx="2232248" cy="107430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Title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8CD4956-B180-4451-BA99-0082FCF1F854}"/>
              </a:ext>
            </a:extLst>
          </p:cNvPr>
          <p:cNvSpPr txBox="1"/>
          <p:nvPr/>
        </p:nvSpPr>
        <p:spPr>
          <a:xfrm>
            <a:off x="5461367" y="556872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1E6B52-0157-428D-92D0-5D6EC67D297B}"/>
              </a:ext>
            </a:extLst>
          </p:cNvPr>
          <p:cNvSpPr txBox="1"/>
          <p:nvPr/>
        </p:nvSpPr>
        <p:spPr>
          <a:xfrm>
            <a:off x="9493000" y="556748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5AC91-AAAA-4AAC-8F36-8EAE82973801}"/>
              </a:ext>
            </a:extLst>
          </p:cNvPr>
          <p:cNvSpPr txBox="1"/>
          <p:nvPr/>
        </p:nvSpPr>
        <p:spPr>
          <a:xfrm>
            <a:off x="3445551" y="412876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99549-ECBC-41A9-8B68-C2048E96C849}"/>
              </a:ext>
            </a:extLst>
          </p:cNvPr>
          <p:cNvSpPr txBox="1"/>
          <p:nvPr/>
        </p:nvSpPr>
        <p:spPr>
          <a:xfrm>
            <a:off x="7477183" y="412752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Title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9" name="Isosceles Triangle 51">
            <a:extLst>
              <a:ext uri="{FF2B5EF4-FFF2-40B4-BE49-F238E27FC236}">
                <a16:creationId xmlns:a16="http://schemas.microsoft.com/office/drawing/2014/main" id="{C1B7769E-89F6-40B0-B3C4-D31E00A535A4}"/>
              </a:ext>
            </a:extLst>
          </p:cNvPr>
          <p:cNvSpPr/>
          <p:nvPr/>
        </p:nvSpPr>
        <p:spPr>
          <a:xfrm>
            <a:off x="1909620" y="5142810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B5FBD92D-DF75-48B9-BCB7-AFE815ED5015}"/>
              </a:ext>
            </a:extLst>
          </p:cNvPr>
          <p:cNvSpPr/>
          <p:nvPr/>
        </p:nvSpPr>
        <p:spPr>
          <a:xfrm rot="2700000">
            <a:off x="5975149" y="4997839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86A7914A-64D5-41FC-BE5F-48F500E76490}"/>
              </a:ext>
            </a:extLst>
          </p:cNvPr>
          <p:cNvSpPr/>
          <p:nvPr/>
        </p:nvSpPr>
        <p:spPr>
          <a:xfrm>
            <a:off x="3927244" y="4567048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7">
            <a:extLst>
              <a:ext uri="{FF2B5EF4-FFF2-40B4-BE49-F238E27FC236}">
                <a16:creationId xmlns:a16="http://schemas.microsoft.com/office/drawing/2014/main" id="{C7DEF7E9-4D7D-4818-ADE3-EE383423D03F}"/>
              </a:ext>
            </a:extLst>
          </p:cNvPr>
          <p:cNvSpPr/>
          <p:nvPr/>
        </p:nvSpPr>
        <p:spPr>
          <a:xfrm>
            <a:off x="7942810" y="4532185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27">
            <a:extLst>
              <a:ext uri="{FF2B5EF4-FFF2-40B4-BE49-F238E27FC236}">
                <a16:creationId xmlns:a16="http://schemas.microsoft.com/office/drawing/2014/main" id="{E8AC2CE2-5061-4E42-B09A-DFE21809E623}"/>
              </a:ext>
            </a:extLst>
          </p:cNvPr>
          <p:cNvSpPr/>
          <p:nvPr/>
        </p:nvSpPr>
        <p:spPr>
          <a:xfrm>
            <a:off x="9966141" y="5107926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E41398-7151-4C0C-AD8F-A4F31CF36824}"/>
              </a:ext>
            </a:extLst>
          </p:cNvPr>
          <p:cNvGrpSpPr/>
          <p:nvPr/>
        </p:nvGrpSpPr>
        <p:grpSpPr>
          <a:xfrm flipV="1">
            <a:off x="972019" y="3197683"/>
            <a:ext cx="10217689" cy="1681771"/>
            <a:chOff x="764154" y="2998082"/>
            <a:chExt cx="11035897" cy="1816443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5B6204-FE65-4614-A1FD-6A5B4F84C5CD}"/>
                </a:ext>
              </a:extLst>
            </p:cNvPr>
            <p:cNvSpPr/>
            <p:nvPr/>
          </p:nvSpPr>
          <p:spPr>
            <a:xfrm>
              <a:off x="512561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79E3DD-2DBC-4B81-8F54-B8D0E5504912}"/>
                </a:ext>
              </a:extLst>
            </p:cNvPr>
            <p:cNvSpPr/>
            <p:nvPr/>
          </p:nvSpPr>
          <p:spPr>
            <a:xfrm rot="10800000">
              <a:off x="2944884" y="3861681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2C51CF9-241D-4A8E-839B-CF982FC14A0D}"/>
                </a:ext>
              </a:extLst>
            </p:cNvPr>
            <p:cNvSpPr/>
            <p:nvPr/>
          </p:nvSpPr>
          <p:spPr>
            <a:xfrm>
              <a:off x="76415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1648A7-7DB5-411F-AC5F-AC87EE07E3C5}"/>
                </a:ext>
              </a:extLst>
            </p:cNvPr>
            <p:cNvSpPr/>
            <p:nvPr/>
          </p:nvSpPr>
          <p:spPr>
            <a:xfrm>
              <a:off x="9487074" y="2998082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3E90A1-10DA-447A-AAC9-ABF8E1FE05B4}"/>
                </a:ext>
              </a:extLst>
            </p:cNvPr>
            <p:cNvSpPr/>
            <p:nvPr/>
          </p:nvSpPr>
          <p:spPr>
            <a:xfrm rot="10800000">
              <a:off x="7306344" y="3861680"/>
              <a:ext cx="2312977" cy="952844"/>
            </a:xfrm>
            <a:custGeom>
              <a:avLst/>
              <a:gdLst>
                <a:gd name="connsiteX0" fmla="*/ 1163409 w 2312977"/>
                <a:gd name="connsiteY0" fmla="*/ 0 h 952844"/>
                <a:gd name="connsiteX1" fmla="*/ 1244592 w 2312977"/>
                <a:gd name="connsiteY1" fmla="*/ 237644 h 952844"/>
                <a:gd name="connsiteX2" fmla="*/ 1321591 w 2312977"/>
                <a:gd name="connsiteY2" fmla="*/ 241584 h 952844"/>
                <a:gd name="connsiteX3" fmla="*/ 2312977 w 2312977"/>
                <a:gd name="connsiteY3" fmla="*/ 809964 h 952844"/>
                <a:gd name="connsiteX4" fmla="*/ 2142794 w 2312977"/>
                <a:gd name="connsiteY4" fmla="*/ 936738 h 952844"/>
                <a:gd name="connsiteX5" fmla="*/ 1153428 w 2312977"/>
                <a:gd name="connsiteY5" fmla="*/ 445095 h 952844"/>
                <a:gd name="connsiteX6" fmla="*/ 172230 w 2312977"/>
                <a:gd name="connsiteY6" fmla="*/ 952844 h 952844"/>
                <a:gd name="connsiteX7" fmla="*/ 0 w 2312977"/>
                <a:gd name="connsiteY7" fmla="*/ 828868 h 952844"/>
                <a:gd name="connsiteX8" fmla="*/ 981964 w 2312977"/>
                <a:gd name="connsiteY8" fmla="*/ 244360 h 952844"/>
                <a:gd name="connsiteX9" fmla="*/ 1082247 w 2312977"/>
                <a:gd name="connsiteY9" fmla="*/ 237584 h 9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2977" h="952844">
                  <a:moveTo>
                    <a:pt x="1163409" y="0"/>
                  </a:moveTo>
                  <a:lnTo>
                    <a:pt x="1244592" y="237644"/>
                  </a:lnTo>
                  <a:lnTo>
                    <a:pt x="1321591" y="241584"/>
                  </a:lnTo>
                  <a:cubicBezTo>
                    <a:pt x="1714005" y="285120"/>
                    <a:pt x="2074114" y="489313"/>
                    <a:pt x="2312977" y="809964"/>
                  </a:cubicBezTo>
                  <a:lnTo>
                    <a:pt x="2142794" y="936738"/>
                  </a:lnTo>
                  <a:cubicBezTo>
                    <a:pt x="1910220" y="624530"/>
                    <a:pt x="1542728" y="441913"/>
                    <a:pt x="1153428" y="445095"/>
                  </a:cubicBezTo>
                  <a:cubicBezTo>
                    <a:pt x="764128" y="448277"/>
                    <a:pt x="399670" y="636876"/>
                    <a:pt x="172230" y="952844"/>
                  </a:cubicBezTo>
                  <a:lnTo>
                    <a:pt x="0" y="828868"/>
                  </a:lnTo>
                  <a:cubicBezTo>
                    <a:pt x="233591" y="504355"/>
                    <a:pt x="590314" y="294304"/>
                    <a:pt x="981964" y="244360"/>
                  </a:cubicBezTo>
                  <a:lnTo>
                    <a:pt x="1082247" y="2375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45">
            <a:extLst>
              <a:ext uri="{FF2B5EF4-FFF2-40B4-BE49-F238E27FC236}">
                <a16:creationId xmlns:a16="http://schemas.microsoft.com/office/drawing/2014/main" id="{96BB4FB1-7A72-4C91-BAC8-18A4C062C8D6}"/>
              </a:ext>
            </a:extLst>
          </p:cNvPr>
          <p:cNvGrpSpPr/>
          <p:nvPr/>
        </p:nvGrpSpPr>
        <p:grpSpPr>
          <a:xfrm>
            <a:off x="4358460" y="2247089"/>
            <a:ext cx="3671240" cy="3094290"/>
            <a:chOff x="1965797" y="2528498"/>
            <a:chExt cx="2172496" cy="1831080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3961E5-C11D-4D53-A92D-CB61C1CB2A37}"/>
                </a:ext>
              </a:extLst>
            </p:cNvPr>
            <p:cNvSpPr/>
            <p:nvPr/>
          </p:nvSpPr>
          <p:spPr>
            <a:xfrm>
              <a:off x="3000813" y="2528498"/>
              <a:ext cx="1136356" cy="1808998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039F2F-BF71-4D33-8D72-F021A5B250DC}"/>
                </a:ext>
              </a:extLst>
            </p:cNvPr>
            <p:cNvSpPr/>
            <p:nvPr/>
          </p:nvSpPr>
          <p:spPr>
            <a:xfrm>
              <a:off x="1965840" y="2555836"/>
              <a:ext cx="1010661" cy="1802204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grpFill/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04728D-A704-43B8-ADD8-E17F45397AE8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9DFAD-10C0-4FE1-8B9D-E303E99E89A1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A93C2-1C50-4924-8E82-42EE30DDCA17}"/>
              </a:ext>
            </a:extLst>
          </p:cNvPr>
          <p:cNvSpPr txBox="1"/>
          <p:nvPr/>
        </p:nvSpPr>
        <p:spPr>
          <a:xfrm>
            <a:off x="2061648" y="5260648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F3DC5-C420-476B-935C-C3F854DA72E3}"/>
              </a:ext>
            </a:extLst>
          </p:cNvPr>
          <p:cNvSpPr txBox="1"/>
          <p:nvPr/>
        </p:nvSpPr>
        <p:spPr>
          <a:xfrm>
            <a:off x="8489238" y="5260648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Simply Impress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Audience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B3A7F0-3602-4525-8020-F8176790C739}"/>
              </a:ext>
            </a:extLst>
          </p:cNvPr>
          <p:cNvGrpSpPr/>
          <p:nvPr/>
        </p:nvGrpSpPr>
        <p:grpSpPr>
          <a:xfrm>
            <a:off x="8397268" y="1772315"/>
            <a:ext cx="3060000" cy="1119953"/>
            <a:chOff x="6760489" y="1552506"/>
            <a:chExt cx="1947202" cy="11199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DF0554-A73E-4E04-A557-BB550CECDC00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AC7AC-6DAB-469B-B401-3158200D6AA2}"/>
                </a:ext>
              </a:extLst>
            </p:cNvPr>
            <p:cNvSpPr txBox="1"/>
            <p:nvPr/>
          </p:nvSpPr>
          <p:spPr>
            <a:xfrm>
              <a:off x="6760489" y="202612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8D2294-E182-43CA-B569-511A0655DF58}"/>
              </a:ext>
            </a:extLst>
          </p:cNvPr>
          <p:cNvGrpSpPr/>
          <p:nvPr/>
        </p:nvGrpSpPr>
        <p:grpSpPr>
          <a:xfrm>
            <a:off x="738555" y="1779360"/>
            <a:ext cx="3060000" cy="1112909"/>
            <a:chOff x="6760489" y="1552506"/>
            <a:chExt cx="1947202" cy="1112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B729D8-28D9-4ADC-9810-E076E517B813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7265F2-84E2-4CAB-BDFE-A76034518045}"/>
                </a:ext>
              </a:extLst>
            </p:cNvPr>
            <p:cNvSpPr txBox="1"/>
            <p:nvPr/>
          </p:nvSpPr>
          <p:spPr>
            <a:xfrm>
              <a:off x="6760489" y="2019084"/>
              <a:ext cx="1947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6" name="L-Shape 15">
            <a:extLst>
              <a:ext uri="{FF2B5EF4-FFF2-40B4-BE49-F238E27FC236}">
                <a16:creationId xmlns:a16="http://schemas.microsoft.com/office/drawing/2014/main" id="{E94FE4E2-2511-4A34-AD7A-B2F5C89AAACD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14C0A9E1-5E23-472B-8059-55D59E5C17E9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6A96F657-5E04-4A98-86D3-540F28D9095B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1">
            <a:extLst>
              <a:ext uri="{FF2B5EF4-FFF2-40B4-BE49-F238E27FC236}">
                <a16:creationId xmlns:a16="http://schemas.microsoft.com/office/drawing/2014/main" id="{E7383128-143C-4A29-A12A-9A034A2FFF82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F949E12D-36D8-40D6-9675-C4707B11EAE5}"/>
              </a:ext>
            </a:extLst>
          </p:cNvPr>
          <p:cNvSpPr/>
          <p:nvPr/>
        </p:nvSpPr>
        <p:spPr>
          <a:xfrm>
            <a:off x="7878408" y="5320192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70121ED9-224D-4DC3-B465-181B750D04AD}"/>
              </a:ext>
            </a:extLst>
          </p:cNvPr>
          <p:cNvSpPr/>
          <p:nvPr/>
        </p:nvSpPr>
        <p:spPr>
          <a:xfrm>
            <a:off x="4024947" y="536957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6EA99-C699-475B-9A89-66FEFF82C84F}"/>
              </a:ext>
            </a:extLst>
          </p:cNvPr>
          <p:cNvSpPr txBox="1"/>
          <p:nvPr/>
        </p:nvSpPr>
        <p:spPr>
          <a:xfrm>
            <a:off x="935353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E1F599-EBB1-40FD-BE73-2DCB85430C5C}"/>
              </a:ext>
            </a:extLst>
          </p:cNvPr>
          <p:cNvSpPr txBox="1"/>
          <p:nvPr/>
        </p:nvSpPr>
        <p:spPr>
          <a:xfrm>
            <a:off x="1622774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69D7F-521D-4930-AD99-B63848A748FD}"/>
              </a:ext>
            </a:extLst>
          </p:cNvPr>
          <p:cNvSpPr txBox="1"/>
          <p:nvPr/>
        </p:nvSpPr>
        <p:spPr>
          <a:xfrm>
            <a:off x="8304752" y="4215662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D99AD-D114-4929-8700-0F7EE90D5BDA}"/>
              </a:ext>
            </a:extLst>
          </p:cNvPr>
          <p:cNvSpPr txBox="1"/>
          <p:nvPr/>
        </p:nvSpPr>
        <p:spPr>
          <a:xfrm>
            <a:off x="7771400" y="5783868"/>
            <a:ext cx="287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Get a modern PowerPoint  Presentation that is beautifully designed.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12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F6E2A4-1CB5-48AC-B34B-26659260287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73A88A-5CDF-4FD0-A13A-C09538BF5158}"/>
              </a:ext>
            </a:extLst>
          </p:cNvPr>
          <p:cNvSpPr/>
          <p:nvPr/>
        </p:nvSpPr>
        <p:spPr>
          <a:xfrm>
            <a:off x="3679724" y="0"/>
            <a:ext cx="3654526" cy="5805796"/>
          </a:xfrm>
          <a:custGeom>
            <a:avLst/>
            <a:gdLst>
              <a:gd name="connsiteX0" fmla="*/ 3470586 w 3654526"/>
              <a:gd name="connsiteY0" fmla="*/ 0 h 5805796"/>
              <a:gd name="connsiteX1" fmla="*/ 3654526 w 3654526"/>
              <a:gd name="connsiteY1" fmla="*/ 0 h 5805796"/>
              <a:gd name="connsiteX2" fmla="*/ 92923 w 3654526"/>
              <a:gd name="connsiteY2" fmla="*/ 5805796 h 5805796"/>
              <a:gd name="connsiteX3" fmla="*/ 0 w 3654526"/>
              <a:gd name="connsiteY3" fmla="*/ 5657428 h 580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4526" h="5805796">
                <a:moveTo>
                  <a:pt x="3470586" y="0"/>
                </a:moveTo>
                <a:lnTo>
                  <a:pt x="3654526" y="0"/>
                </a:lnTo>
                <a:lnTo>
                  <a:pt x="92923" y="5805796"/>
                </a:lnTo>
                <a:lnTo>
                  <a:pt x="0" y="56574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C7A717-BB84-4DD4-A936-76FB49EA2641}"/>
              </a:ext>
            </a:extLst>
          </p:cNvPr>
          <p:cNvSpPr/>
          <p:nvPr/>
        </p:nvSpPr>
        <p:spPr>
          <a:xfrm flipH="1">
            <a:off x="219075" y="1"/>
            <a:ext cx="3605167" cy="5726897"/>
          </a:xfrm>
          <a:custGeom>
            <a:avLst/>
            <a:gdLst>
              <a:gd name="connsiteX0" fmla="*/ 3605167 w 3605167"/>
              <a:gd name="connsiteY0" fmla="*/ 0 h 5726897"/>
              <a:gd name="connsiteX1" fmla="*/ 3421227 w 3605167"/>
              <a:gd name="connsiteY1" fmla="*/ 0 h 5726897"/>
              <a:gd name="connsiteX2" fmla="*/ 0 w 3605167"/>
              <a:gd name="connsiteY2" fmla="*/ 5576967 h 5726897"/>
              <a:gd name="connsiteX3" fmla="*/ 91965 w 3605167"/>
              <a:gd name="connsiteY3" fmla="*/ 5726897 h 572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5167" h="5726897">
                <a:moveTo>
                  <a:pt x="3605167" y="0"/>
                </a:moveTo>
                <a:lnTo>
                  <a:pt x="3421227" y="0"/>
                </a:lnTo>
                <a:lnTo>
                  <a:pt x="0" y="5576967"/>
                </a:lnTo>
                <a:lnTo>
                  <a:pt x="91965" y="57268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26EAE3-388B-40D3-99B6-18DB3819E93D}"/>
              </a:ext>
            </a:extLst>
          </p:cNvPr>
          <p:cNvSpPr/>
          <p:nvPr/>
        </p:nvSpPr>
        <p:spPr>
          <a:xfrm>
            <a:off x="0" y="397145"/>
            <a:ext cx="3459898" cy="6460855"/>
          </a:xfrm>
          <a:custGeom>
            <a:avLst/>
            <a:gdLst>
              <a:gd name="connsiteX0" fmla="*/ 0 w 3459898"/>
              <a:gd name="connsiteY0" fmla="*/ 2627785 h 6460855"/>
              <a:gd name="connsiteX1" fmla="*/ 2358530 w 3459898"/>
              <a:gd name="connsiteY1" fmla="*/ 6460855 h 6460855"/>
              <a:gd name="connsiteX2" fmla="*/ 1329860 w 3459898"/>
              <a:gd name="connsiteY2" fmla="*/ 6460855 h 6460855"/>
              <a:gd name="connsiteX3" fmla="*/ 0 w 3459898"/>
              <a:gd name="connsiteY3" fmla="*/ 4294714 h 6460855"/>
              <a:gd name="connsiteX4" fmla="*/ 1 w 3459898"/>
              <a:gd name="connsiteY4" fmla="*/ 0 h 6460855"/>
              <a:gd name="connsiteX5" fmla="*/ 3459898 w 3459898"/>
              <a:gd name="connsiteY5" fmla="*/ 5623007 h 6460855"/>
              <a:gd name="connsiteX6" fmla="*/ 2945517 w 3459898"/>
              <a:gd name="connsiteY6" fmla="*/ 6460855 h 6460855"/>
              <a:gd name="connsiteX7" fmla="*/ 1 w 3459898"/>
              <a:gd name="connsiteY7" fmla="*/ 1663052 h 6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9898" h="6460855">
                <a:moveTo>
                  <a:pt x="0" y="2627785"/>
                </a:moveTo>
                <a:lnTo>
                  <a:pt x="2358530" y="6460855"/>
                </a:lnTo>
                <a:lnTo>
                  <a:pt x="1329860" y="6460855"/>
                </a:lnTo>
                <a:lnTo>
                  <a:pt x="0" y="4294714"/>
                </a:lnTo>
                <a:close/>
                <a:moveTo>
                  <a:pt x="1" y="0"/>
                </a:moveTo>
                <a:lnTo>
                  <a:pt x="3459898" y="5623007"/>
                </a:lnTo>
                <a:lnTo>
                  <a:pt x="2945517" y="6460855"/>
                </a:lnTo>
                <a:lnTo>
                  <a:pt x="1" y="1663052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A2EE3-B132-4FC4-8FFE-DA826A3D5642}"/>
              </a:ext>
            </a:extLst>
          </p:cNvPr>
          <p:cNvSpPr txBox="1"/>
          <p:nvPr/>
        </p:nvSpPr>
        <p:spPr>
          <a:xfrm>
            <a:off x="9668974" y="882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SIMPLE</a:t>
            </a:r>
          </a:p>
        </p:txBody>
      </p:sp>
      <p:sp>
        <p:nvSpPr>
          <p:cNvPr id="18" name="직사각형 16">
            <a:extLst>
              <a:ext uri="{FF2B5EF4-FFF2-40B4-BE49-F238E27FC236}">
                <a16:creationId xmlns:a16="http://schemas.microsoft.com/office/drawing/2014/main" id="{A525A8C7-C96E-4984-BAF1-CECDB4756062}"/>
              </a:ext>
            </a:extLst>
          </p:cNvPr>
          <p:cNvSpPr/>
          <p:nvPr/>
        </p:nvSpPr>
        <p:spPr>
          <a:xfrm>
            <a:off x="8851755" y="1363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19" name="직사각형 17">
            <a:extLst>
              <a:ext uri="{FF2B5EF4-FFF2-40B4-BE49-F238E27FC236}">
                <a16:creationId xmlns:a16="http://schemas.microsoft.com/office/drawing/2014/main" id="{E03835A0-F8B7-4CC4-83EF-E07FDC701470}"/>
              </a:ext>
            </a:extLst>
          </p:cNvPr>
          <p:cNvSpPr/>
          <p:nvPr/>
        </p:nvSpPr>
        <p:spPr>
          <a:xfrm>
            <a:off x="8197981" y="1844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24208D04-0A17-40A3-8FE5-B1B156823AEA}"/>
              </a:ext>
            </a:extLst>
          </p:cNvPr>
          <p:cNvGrpSpPr/>
          <p:nvPr/>
        </p:nvGrpSpPr>
        <p:grpSpPr>
          <a:xfrm>
            <a:off x="9233659" y="2798930"/>
            <a:ext cx="2393794" cy="1199421"/>
            <a:chOff x="601944" y="5162525"/>
            <a:chExt cx="1737808" cy="11994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B33C2-F3F7-4732-956B-93D7BD2BA8B8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F86BE9-D21B-4453-902E-4C4E236570DD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9E03E419-030C-4A32-B959-7FA7E64930CC}"/>
              </a:ext>
            </a:extLst>
          </p:cNvPr>
          <p:cNvGrpSpPr/>
          <p:nvPr/>
        </p:nvGrpSpPr>
        <p:grpSpPr>
          <a:xfrm>
            <a:off x="8490516" y="5142399"/>
            <a:ext cx="2393794" cy="1199421"/>
            <a:chOff x="2598653" y="5162525"/>
            <a:chExt cx="1737808" cy="11994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CD7ED-9841-4594-BC4B-34163B931045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53FE1A-C62D-4484-BB3A-201E7EED2413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ABFB1C3F-81AD-4EE0-9BE8-A7DE84EBD966}"/>
              </a:ext>
            </a:extLst>
          </p:cNvPr>
          <p:cNvGrpSpPr/>
          <p:nvPr/>
        </p:nvGrpSpPr>
        <p:grpSpPr>
          <a:xfrm>
            <a:off x="5736247" y="2798930"/>
            <a:ext cx="2393794" cy="1199421"/>
            <a:chOff x="601944" y="5162525"/>
            <a:chExt cx="1737808" cy="11994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266E1D-D27D-4B00-BCD7-888AA2D41699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9B4F0-5DA9-4224-9931-3F2606C4AEEB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9FB63285-1430-4905-9F06-C6299E0CE006}"/>
              </a:ext>
            </a:extLst>
          </p:cNvPr>
          <p:cNvGrpSpPr/>
          <p:nvPr/>
        </p:nvGrpSpPr>
        <p:grpSpPr>
          <a:xfrm>
            <a:off x="4993104" y="5142399"/>
            <a:ext cx="2393794" cy="1199421"/>
            <a:chOff x="2598653" y="5162525"/>
            <a:chExt cx="1737808" cy="11994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459BE8-C380-416E-96CD-4137ED1AB9C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0EA026-D77E-4C30-8590-7D6EE7D5A756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898D316-0213-4E17-91AB-449C7200059F}"/>
              </a:ext>
            </a:extLst>
          </p:cNvPr>
          <p:cNvSpPr/>
          <p:nvPr/>
        </p:nvSpPr>
        <p:spPr>
          <a:xfrm flipH="1">
            <a:off x="10692569" y="4469207"/>
            <a:ext cx="467529" cy="38568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780A3818-D91A-4AB8-9001-F07339972532}"/>
              </a:ext>
            </a:extLst>
          </p:cNvPr>
          <p:cNvSpPr/>
          <p:nvPr/>
        </p:nvSpPr>
        <p:spPr>
          <a:xfrm rot="18805991">
            <a:off x="7211243" y="4353136"/>
            <a:ext cx="519562" cy="51414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B2CB19FE-FB3B-4E0C-8F6B-6547A1ADAA89}"/>
              </a:ext>
            </a:extLst>
          </p:cNvPr>
          <p:cNvSpPr/>
          <p:nvPr/>
        </p:nvSpPr>
        <p:spPr>
          <a:xfrm>
            <a:off x="9041433" y="4407327"/>
            <a:ext cx="403926" cy="40575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Block Arc 25">
            <a:extLst>
              <a:ext uri="{FF2B5EF4-FFF2-40B4-BE49-F238E27FC236}">
                <a16:creationId xmlns:a16="http://schemas.microsoft.com/office/drawing/2014/main" id="{F1CA8B71-BC52-4867-83A8-7CECEEECB2CA}"/>
              </a:ext>
            </a:extLst>
          </p:cNvPr>
          <p:cNvSpPr>
            <a:spLocks noChangeAspect="1"/>
          </p:cNvSpPr>
          <p:nvPr/>
        </p:nvSpPr>
        <p:spPr>
          <a:xfrm>
            <a:off x="5575585" y="4365525"/>
            <a:ext cx="338731" cy="48936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1BCF2B-66D9-4E42-9492-9AB825EF6530}"/>
              </a:ext>
            </a:extLst>
          </p:cNvPr>
          <p:cNvSpPr txBox="1"/>
          <p:nvPr/>
        </p:nvSpPr>
        <p:spPr>
          <a:xfrm>
            <a:off x="5627949" y="1445695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2BD03-AF5E-411D-BFA9-371A50AFC1AE}"/>
              </a:ext>
            </a:extLst>
          </p:cNvPr>
          <p:cNvSpPr txBox="1"/>
          <p:nvPr/>
        </p:nvSpPr>
        <p:spPr>
          <a:xfrm>
            <a:off x="2435986" y="4439899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3FDB0-F733-4533-8D74-00504A8BA247}"/>
              </a:ext>
            </a:extLst>
          </p:cNvPr>
          <p:cNvSpPr txBox="1"/>
          <p:nvPr/>
        </p:nvSpPr>
        <p:spPr>
          <a:xfrm>
            <a:off x="6538932" y="4752108"/>
            <a:ext cx="10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 w="12700"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6000" b="1" i="0" u="none" strike="noStrike" kern="1200" cap="none" spc="0" normalizeH="0" baseline="0" noProof="0" dirty="0">
              <a:ln w="12700"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FCE6B-9339-4BDE-8C97-679DB774487D}"/>
              </a:ext>
            </a:extLst>
          </p:cNvPr>
          <p:cNvGrpSpPr/>
          <p:nvPr/>
        </p:nvGrpSpPr>
        <p:grpSpPr>
          <a:xfrm>
            <a:off x="2639620" y="1916836"/>
            <a:ext cx="4971181" cy="4041850"/>
            <a:chOff x="1914525" y="1276351"/>
            <a:chExt cx="5333999" cy="433684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7C82769-781D-44FC-AB31-C4FD3527E41C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849569-0C0F-4B45-B799-81DD1A0D607F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592FE5F-E9AB-48F4-B3E9-466AB6B6EF29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29304-938D-4F0C-82AD-3016B2494800}"/>
              </a:ext>
            </a:extLst>
          </p:cNvPr>
          <p:cNvGrpSpPr/>
          <p:nvPr/>
        </p:nvGrpSpPr>
        <p:grpSpPr>
          <a:xfrm>
            <a:off x="3760431" y="1773263"/>
            <a:ext cx="2212122" cy="1107996"/>
            <a:chOff x="2551705" y="4283314"/>
            <a:chExt cx="2357003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5C7D5B-160C-4DD4-953E-D4EB4A3A6DB0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E3B4D-46C1-4722-8AC7-6E02913B9E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74A9C-AEF1-4030-920F-AE0377AD5F94}"/>
              </a:ext>
            </a:extLst>
          </p:cNvPr>
          <p:cNvGrpSpPr/>
          <p:nvPr/>
        </p:nvGrpSpPr>
        <p:grpSpPr>
          <a:xfrm>
            <a:off x="673219" y="4754921"/>
            <a:ext cx="2126423" cy="1107996"/>
            <a:chOff x="2551705" y="4283314"/>
            <a:chExt cx="2357003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20C72-BD64-4742-BD68-1E24DD0B7E2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7345E-391C-4B7D-9AEC-678A599CF59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29037-3140-4128-A2F7-69E089192EEC}"/>
              </a:ext>
            </a:extLst>
          </p:cNvPr>
          <p:cNvGrpSpPr/>
          <p:nvPr/>
        </p:nvGrpSpPr>
        <p:grpSpPr>
          <a:xfrm>
            <a:off x="7272533" y="5164703"/>
            <a:ext cx="2663906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05309-F347-49D9-AB52-9932D20F751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B55C0A-DFF1-46C9-8ABE-392F9B838B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F7A9F2-D926-4401-901B-58BEB85BDC7C}"/>
              </a:ext>
            </a:extLst>
          </p:cNvPr>
          <p:cNvSpPr txBox="1"/>
          <p:nvPr/>
        </p:nvSpPr>
        <p:spPr>
          <a:xfrm>
            <a:off x="8972554" y="2672730"/>
            <a:ext cx="23513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B8351-02CB-4CC3-B5E3-E4CD8CA9FF53}"/>
              </a:ext>
            </a:extLst>
          </p:cNvPr>
          <p:cNvSpPr txBox="1"/>
          <p:nvPr/>
        </p:nvSpPr>
        <p:spPr>
          <a:xfrm>
            <a:off x="8972553" y="1730390"/>
            <a:ext cx="2351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4397F-3E16-49D3-A9F9-21F63BA34502}"/>
              </a:ext>
            </a:extLst>
          </p:cNvPr>
          <p:cNvSpPr/>
          <p:nvPr/>
        </p:nvSpPr>
        <p:spPr>
          <a:xfrm>
            <a:off x="9380012" y="2346298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D726153B-4C58-4D18-A1B7-EBBF9CD8080D}"/>
              </a:ext>
            </a:extLst>
          </p:cNvPr>
          <p:cNvSpPr/>
          <p:nvPr/>
        </p:nvSpPr>
        <p:spPr>
          <a:xfrm>
            <a:off x="9380012" y="1862383"/>
            <a:ext cx="1771492" cy="483989"/>
          </a:xfrm>
          <a:prstGeom prst="round2SameRect">
            <a:avLst/>
          </a:prstGeom>
          <a:solidFill>
            <a:schemeClr val="accent5"/>
          </a:solidFill>
          <a:ln w="635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29378DE4-073C-46EA-ABAF-4192B9693192}"/>
              </a:ext>
            </a:extLst>
          </p:cNvPr>
          <p:cNvSpPr/>
          <p:nvPr/>
        </p:nvSpPr>
        <p:spPr>
          <a:xfrm>
            <a:off x="943256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957E3-8797-4DD1-BFF1-28C51AFEAF7F}"/>
              </a:ext>
            </a:extLst>
          </p:cNvPr>
          <p:cNvGrpSpPr/>
          <p:nvPr/>
        </p:nvGrpSpPr>
        <p:grpSpPr>
          <a:xfrm>
            <a:off x="9618730" y="2482825"/>
            <a:ext cx="1294058" cy="1661995"/>
            <a:chOff x="819820" y="3646109"/>
            <a:chExt cx="1411829" cy="166199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34C0E8-515C-4BF5-ADE9-04DDF1E59BDA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F2D4-6AAD-4A83-ADA5-DC8FCEFA96C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0EE74B-7BE1-46A9-B817-3FE19663FC26}"/>
              </a:ext>
            </a:extLst>
          </p:cNvPr>
          <p:cNvSpPr txBox="1"/>
          <p:nvPr/>
        </p:nvSpPr>
        <p:spPr>
          <a:xfrm>
            <a:off x="9617834" y="1919709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9B7C-DF6D-400E-A879-E7D2D8C703FC}"/>
              </a:ext>
            </a:extLst>
          </p:cNvPr>
          <p:cNvSpPr txBox="1"/>
          <p:nvPr/>
        </p:nvSpPr>
        <p:spPr>
          <a:xfrm>
            <a:off x="9592962" y="5180847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FADD-595D-4657-A627-30D44D42BC0E}"/>
              </a:ext>
            </a:extLst>
          </p:cNvPr>
          <p:cNvSpPr/>
          <p:nvPr/>
        </p:nvSpPr>
        <p:spPr>
          <a:xfrm>
            <a:off x="3144850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70F59-1A62-422D-87CA-1EA9048D4340}"/>
              </a:ext>
            </a:extLst>
          </p:cNvPr>
          <p:cNvSpPr/>
          <p:nvPr/>
        </p:nvSpPr>
        <p:spPr>
          <a:xfrm>
            <a:off x="5214887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5EF49-5C94-423B-9A5E-3E7572C475A6}"/>
              </a:ext>
            </a:extLst>
          </p:cNvPr>
          <p:cNvSpPr/>
          <p:nvPr/>
        </p:nvSpPr>
        <p:spPr>
          <a:xfrm>
            <a:off x="728492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CB033C-69B5-4C46-A9EE-8ADA6DE83590}"/>
              </a:ext>
            </a:extLst>
          </p:cNvPr>
          <p:cNvSpPr/>
          <p:nvPr/>
        </p:nvSpPr>
        <p:spPr>
          <a:xfrm>
            <a:off x="1074813" y="2354924"/>
            <a:ext cx="1771492" cy="2040743"/>
          </a:xfrm>
          <a:prstGeom prst="rect">
            <a:avLst/>
          </a:prstGeom>
          <a:solidFill>
            <a:schemeClr val="tx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1AFA5D66-497A-4FD8-907D-0F73B76B2C6F}"/>
              </a:ext>
            </a:extLst>
          </p:cNvPr>
          <p:cNvSpPr/>
          <p:nvPr/>
        </p:nvSpPr>
        <p:spPr>
          <a:xfrm>
            <a:off x="1074813" y="1871009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5A04A256-AA36-4502-AA24-4C54A82E01B0}"/>
              </a:ext>
            </a:extLst>
          </p:cNvPr>
          <p:cNvSpPr/>
          <p:nvPr/>
        </p:nvSpPr>
        <p:spPr>
          <a:xfrm>
            <a:off x="3144850" y="1871009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CC874CB7-E06F-4AC3-B549-C7515852AD91}"/>
              </a:ext>
            </a:extLst>
          </p:cNvPr>
          <p:cNvSpPr/>
          <p:nvPr/>
        </p:nvSpPr>
        <p:spPr>
          <a:xfrm>
            <a:off x="5214887" y="1871009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F78FD9BD-C03E-4296-BEB7-450936FEF02D}"/>
              </a:ext>
            </a:extLst>
          </p:cNvPr>
          <p:cNvSpPr/>
          <p:nvPr/>
        </p:nvSpPr>
        <p:spPr>
          <a:xfrm>
            <a:off x="7284923" y="1871009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2B6379B1-59D2-431A-BE01-1357E28F7C68}"/>
              </a:ext>
            </a:extLst>
          </p:cNvPr>
          <p:cNvSpPr/>
          <p:nvPr/>
        </p:nvSpPr>
        <p:spPr>
          <a:xfrm>
            <a:off x="1184263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05DC75F7-DE44-4C32-9653-05D6277D31E1}"/>
              </a:ext>
            </a:extLst>
          </p:cNvPr>
          <p:cNvSpPr/>
          <p:nvPr/>
        </p:nvSpPr>
        <p:spPr>
          <a:xfrm>
            <a:off x="3311201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3674E4D2-A480-46D4-9A48-980FFDD7F24C}"/>
              </a:ext>
            </a:extLst>
          </p:cNvPr>
          <p:cNvSpPr/>
          <p:nvPr/>
        </p:nvSpPr>
        <p:spPr>
          <a:xfrm>
            <a:off x="5438139" y="5055437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tx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53BC959A-0230-4D01-9AC7-8682DC8B8132}"/>
              </a:ext>
            </a:extLst>
          </p:cNvPr>
          <p:cNvSpPr/>
          <p:nvPr/>
        </p:nvSpPr>
        <p:spPr>
          <a:xfrm>
            <a:off x="7565074" y="5055437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418AD4-19BE-47E8-9675-F772588801BD}"/>
              </a:ext>
            </a:extLst>
          </p:cNvPr>
          <p:cNvCxnSpPr/>
          <p:nvPr/>
        </p:nvCxnSpPr>
        <p:spPr>
          <a:xfrm>
            <a:off x="10265758" y="4464525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55D393-50FA-4F51-87F2-A7DF8973C5F0}"/>
              </a:ext>
            </a:extLst>
          </p:cNvPr>
          <p:cNvCxnSpPr/>
          <p:nvPr/>
        </p:nvCxnSpPr>
        <p:spPr>
          <a:xfrm>
            <a:off x="1798188" y="4473151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E75B4-D658-4611-A3B4-55A7003C6871}"/>
              </a:ext>
            </a:extLst>
          </p:cNvPr>
          <p:cNvCxnSpPr/>
          <p:nvPr/>
        </p:nvCxnSpPr>
        <p:spPr>
          <a:xfrm>
            <a:off x="4022050" y="4473151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6BC0E-8FA9-4108-9206-30D9F3BB032A}"/>
              </a:ext>
            </a:extLst>
          </p:cNvPr>
          <p:cNvCxnSpPr/>
          <p:nvPr/>
        </p:nvCxnSpPr>
        <p:spPr>
          <a:xfrm>
            <a:off x="5929715" y="4473151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FCFBF4-F86A-43A0-906B-894448E366F5}"/>
              </a:ext>
            </a:extLst>
          </p:cNvPr>
          <p:cNvCxnSpPr/>
          <p:nvPr/>
        </p:nvCxnSpPr>
        <p:spPr>
          <a:xfrm>
            <a:off x="8170669" y="4456728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D57BD9-F733-43CC-81B8-9BA4FFB6E38D}"/>
              </a:ext>
            </a:extLst>
          </p:cNvPr>
          <p:cNvGrpSpPr/>
          <p:nvPr/>
        </p:nvGrpSpPr>
        <p:grpSpPr>
          <a:xfrm>
            <a:off x="33876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18A396-0774-46DF-80FB-8E8A9C7FDDDF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8DBEB-6950-4A9A-9CD6-FD95C78CA7C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8BDB04-C672-4B5F-9969-85F350F8FCC5}"/>
              </a:ext>
            </a:extLst>
          </p:cNvPr>
          <p:cNvGrpSpPr/>
          <p:nvPr/>
        </p:nvGrpSpPr>
        <p:grpSpPr>
          <a:xfrm>
            <a:off x="5459790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FCB319-4521-4C97-B0F3-381FFD9F94C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195FE2-A144-47B5-A07B-F9E8D16C8754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430F-DB01-4EE1-AECD-53F4F8212CE7}"/>
              </a:ext>
            </a:extLst>
          </p:cNvPr>
          <p:cNvGrpSpPr/>
          <p:nvPr/>
        </p:nvGrpSpPr>
        <p:grpSpPr>
          <a:xfrm>
            <a:off x="7531888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C092C-15CF-4358-9D8A-9D256767DEA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5B966F-102E-45BB-B809-1214B8469A0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AE0B46-C566-4362-A402-567D09BCC7F4}"/>
              </a:ext>
            </a:extLst>
          </p:cNvPr>
          <p:cNvGrpSpPr/>
          <p:nvPr/>
        </p:nvGrpSpPr>
        <p:grpSpPr>
          <a:xfrm>
            <a:off x="1315592" y="2491451"/>
            <a:ext cx="1294058" cy="1661995"/>
            <a:chOff x="819820" y="3646109"/>
            <a:chExt cx="1411829" cy="1661995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6F140-B332-4461-972A-CD7C7A780249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99B129-B32B-4E1D-B77D-4E78F74F601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A09B31-BB61-4E25-A1BF-9FD58796365E}"/>
              </a:ext>
            </a:extLst>
          </p:cNvPr>
          <p:cNvSpPr txBox="1"/>
          <p:nvPr/>
        </p:nvSpPr>
        <p:spPr>
          <a:xfrm>
            <a:off x="33867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4AA505-E06A-4412-BFD7-59064CC59157}"/>
              </a:ext>
            </a:extLst>
          </p:cNvPr>
          <p:cNvSpPr txBox="1"/>
          <p:nvPr/>
        </p:nvSpPr>
        <p:spPr>
          <a:xfrm>
            <a:off x="5458894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F7F8FC-36CB-4054-85B3-0911400305BF}"/>
              </a:ext>
            </a:extLst>
          </p:cNvPr>
          <p:cNvSpPr txBox="1"/>
          <p:nvPr/>
        </p:nvSpPr>
        <p:spPr>
          <a:xfrm>
            <a:off x="7530992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2767-0696-49E9-B199-91447F638414}"/>
              </a:ext>
            </a:extLst>
          </p:cNvPr>
          <p:cNvSpPr txBox="1"/>
          <p:nvPr/>
        </p:nvSpPr>
        <p:spPr>
          <a:xfrm>
            <a:off x="1314696" y="1928335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3FCDA-50CF-42F6-9BB9-5280280EC938}"/>
              </a:ext>
            </a:extLst>
          </p:cNvPr>
          <p:cNvSpPr txBox="1"/>
          <p:nvPr/>
        </p:nvSpPr>
        <p:spPr>
          <a:xfrm>
            <a:off x="1343115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651F5-3B03-4D04-BA4B-33E1022D82D7}"/>
              </a:ext>
            </a:extLst>
          </p:cNvPr>
          <p:cNvSpPr txBox="1"/>
          <p:nvPr/>
        </p:nvSpPr>
        <p:spPr>
          <a:xfrm>
            <a:off x="3468504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CC7CF6-8FF3-4368-B028-A45FB52903FE}"/>
              </a:ext>
            </a:extLst>
          </p:cNvPr>
          <p:cNvSpPr txBox="1"/>
          <p:nvPr/>
        </p:nvSpPr>
        <p:spPr>
          <a:xfrm>
            <a:off x="5593893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0CAC72-C79B-43CE-9F98-BF1FA93414CB}"/>
              </a:ext>
            </a:extLst>
          </p:cNvPr>
          <p:cNvSpPr txBox="1"/>
          <p:nvPr/>
        </p:nvSpPr>
        <p:spPr>
          <a:xfrm>
            <a:off x="7719282" y="5189473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 PowerPoint Presentation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849A2277-4059-4C0A-B04F-153C2EA7226B}"/>
              </a:ext>
            </a:extLst>
          </p:cNvPr>
          <p:cNvSpPr/>
          <p:nvPr/>
        </p:nvSpPr>
        <p:spPr>
          <a:xfrm rot="2700000">
            <a:off x="1436913" y="677092"/>
            <a:ext cx="5503817" cy="5503817"/>
          </a:xfrm>
          <a:prstGeom prst="frame">
            <a:avLst>
              <a:gd name="adj1" fmla="val 23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91431FE-023B-438C-B613-7DD1A9188A36}"/>
              </a:ext>
            </a:extLst>
          </p:cNvPr>
          <p:cNvSpPr/>
          <p:nvPr/>
        </p:nvSpPr>
        <p:spPr>
          <a:xfrm>
            <a:off x="1499498" y="671562"/>
            <a:ext cx="572857" cy="572857"/>
          </a:xfrm>
          <a:prstGeom prst="diamond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FBF71D8A-1543-4188-9624-7AF1BEBCB375}"/>
              </a:ext>
            </a:extLst>
          </p:cNvPr>
          <p:cNvSpPr/>
          <p:nvPr/>
        </p:nvSpPr>
        <p:spPr>
          <a:xfrm>
            <a:off x="1465335" y="5620310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1AE9136-0DCC-49AA-B229-C87FA6A4DE21}"/>
              </a:ext>
            </a:extLst>
          </p:cNvPr>
          <p:cNvSpPr/>
          <p:nvPr/>
        </p:nvSpPr>
        <p:spPr>
          <a:xfrm>
            <a:off x="6904092" y="2256048"/>
            <a:ext cx="1010089" cy="1010089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89C41B6-174C-4F7B-9749-EFA6629AFEBE}"/>
              </a:ext>
            </a:extLst>
          </p:cNvPr>
          <p:cNvSpPr/>
          <p:nvPr/>
        </p:nvSpPr>
        <p:spPr>
          <a:xfrm>
            <a:off x="1811469" y="5695146"/>
            <a:ext cx="572857" cy="572857"/>
          </a:xfrm>
          <a:prstGeom prst="diamond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D8BAB20E-1C8C-4F1B-8554-257E4EA25266}"/>
              </a:ext>
            </a:extLst>
          </p:cNvPr>
          <p:cNvSpPr/>
          <p:nvPr/>
        </p:nvSpPr>
        <p:spPr>
          <a:xfrm>
            <a:off x="775598" y="2308013"/>
            <a:ext cx="723900" cy="723900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98EB9C-35D1-4BE3-A633-98A46EB02F8B}"/>
              </a:ext>
            </a:extLst>
          </p:cNvPr>
          <p:cNvSpPr/>
          <p:nvPr/>
        </p:nvSpPr>
        <p:spPr>
          <a:xfrm>
            <a:off x="6918523" y="5193016"/>
            <a:ext cx="490613" cy="490613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E3D5B0-2350-4226-A62F-AD58C32D9013}"/>
              </a:ext>
            </a:extLst>
          </p:cNvPr>
          <p:cNvSpPr/>
          <p:nvPr/>
        </p:nvSpPr>
        <p:spPr>
          <a:xfrm>
            <a:off x="477892" y="671562"/>
            <a:ext cx="490613" cy="490613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EE675C-75B2-49CE-A243-CF2458F2ADFD}"/>
              </a:ext>
            </a:extLst>
          </p:cNvPr>
          <p:cNvSpPr/>
          <p:nvPr/>
        </p:nvSpPr>
        <p:spPr>
          <a:xfrm>
            <a:off x="6640102" y="1257893"/>
            <a:ext cx="512146" cy="512146"/>
          </a:xfrm>
          <a:custGeom>
            <a:avLst/>
            <a:gdLst>
              <a:gd name="connsiteX0" fmla="*/ 52387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7 w 76200"/>
              <a:gd name="connsiteY10" fmla="*/ 72390 h 76200"/>
              <a:gd name="connsiteX11" fmla="*/ 72390 w 76200"/>
              <a:gd name="connsiteY11" fmla="*/ 72390 h 76200"/>
              <a:gd name="connsiteX12" fmla="*/ 72390 w 76200"/>
              <a:gd name="connsiteY12" fmla="*/ 52388 h 76200"/>
              <a:gd name="connsiteX13" fmla="*/ 61912 w 76200"/>
              <a:gd name="connsiteY13" fmla="*/ 41910 h 76200"/>
              <a:gd name="connsiteX14" fmla="*/ 72390 w 76200"/>
              <a:gd name="connsiteY14" fmla="*/ 31433 h 76200"/>
              <a:gd name="connsiteX15" fmla="*/ 72390 w 76200"/>
              <a:gd name="connsiteY15" fmla="*/ 11430 h 76200"/>
              <a:gd name="connsiteX16" fmla="*/ 52387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7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5715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7" y="72390"/>
                </a:lnTo>
                <a:cubicBezTo>
                  <a:pt x="58103" y="78105"/>
                  <a:pt x="67628" y="78105"/>
                  <a:pt x="72390" y="72390"/>
                </a:cubicBezTo>
                <a:cubicBezTo>
                  <a:pt x="78105" y="66675"/>
                  <a:pt x="78105" y="57150"/>
                  <a:pt x="72390" y="52388"/>
                </a:cubicBezTo>
                <a:lnTo>
                  <a:pt x="61912" y="41910"/>
                </a:lnTo>
                <a:lnTo>
                  <a:pt x="72390" y="31433"/>
                </a:lnTo>
                <a:cubicBezTo>
                  <a:pt x="78105" y="25718"/>
                  <a:pt x="78105" y="16193"/>
                  <a:pt x="72390" y="11430"/>
                </a:cubicBezTo>
                <a:cubicBezTo>
                  <a:pt x="66675" y="6668"/>
                  <a:pt x="58103" y="6668"/>
                  <a:pt x="52387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47FE96-ACBC-4604-8E69-C9CF87CAD078}"/>
              </a:ext>
            </a:extLst>
          </p:cNvPr>
          <p:cNvSpPr/>
          <p:nvPr/>
        </p:nvSpPr>
        <p:spPr>
          <a:xfrm>
            <a:off x="292356" y="4927168"/>
            <a:ext cx="498364" cy="498364"/>
          </a:xfrm>
          <a:custGeom>
            <a:avLst/>
            <a:gdLst>
              <a:gd name="connsiteX0" fmla="*/ 52388 w 76200"/>
              <a:gd name="connsiteY0" fmla="*/ 11430 h 76200"/>
              <a:gd name="connsiteX1" fmla="*/ 41910 w 76200"/>
              <a:gd name="connsiteY1" fmla="*/ 21908 h 76200"/>
              <a:gd name="connsiteX2" fmla="*/ 31432 w 76200"/>
              <a:gd name="connsiteY2" fmla="*/ 11430 h 76200"/>
              <a:gd name="connsiteX3" fmla="*/ 11430 w 76200"/>
              <a:gd name="connsiteY3" fmla="*/ 11430 h 76200"/>
              <a:gd name="connsiteX4" fmla="*/ 11430 w 76200"/>
              <a:gd name="connsiteY4" fmla="*/ 31433 h 76200"/>
              <a:gd name="connsiteX5" fmla="*/ 21907 w 76200"/>
              <a:gd name="connsiteY5" fmla="*/ 41910 h 76200"/>
              <a:gd name="connsiteX6" fmla="*/ 11430 w 76200"/>
              <a:gd name="connsiteY6" fmla="*/ 52388 h 76200"/>
              <a:gd name="connsiteX7" fmla="*/ 11430 w 76200"/>
              <a:gd name="connsiteY7" fmla="*/ 72390 h 76200"/>
              <a:gd name="connsiteX8" fmla="*/ 31432 w 76200"/>
              <a:gd name="connsiteY8" fmla="*/ 72390 h 76200"/>
              <a:gd name="connsiteX9" fmla="*/ 41910 w 76200"/>
              <a:gd name="connsiteY9" fmla="*/ 61913 h 76200"/>
              <a:gd name="connsiteX10" fmla="*/ 52388 w 76200"/>
              <a:gd name="connsiteY10" fmla="*/ 74295 h 76200"/>
              <a:gd name="connsiteX11" fmla="*/ 72390 w 76200"/>
              <a:gd name="connsiteY11" fmla="*/ 74295 h 76200"/>
              <a:gd name="connsiteX12" fmla="*/ 72390 w 76200"/>
              <a:gd name="connsiteY12" fmla="*/ 54293 h 76200"/>
              <a:gd name="connsiteX13" fmla="*/ 61913 w 76200"/>
              <a:gd name="connsiteY13" fmla="*/ 43815 h 76200"/>
              <a:gd name="connsiteX14" fmla="*/ 72390 w 76200"/>
              <a:gd name="connsiteY14" fmla="*/ 33338 h 76200"/>
              <a:gd name="connsiteX15" fmla="*/ 72390 w 76200"/>
              <a:gd name="connsiteY15" fmla="*/ 13335 h 76200"/>
              <a:gd name="connsiteX16" fmla="*/ 52388 w 76200"/>
              <a:gd name="connsiteY16" fmla="*/ 1143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200" h="76200">
                <a:moveTo>
                  <a:pt x="52388" y="11430"/>
                </a:moveTo>
                <a:lnTo>
                  <a:pt x="41910" y="21908"/>
                </a:lnTo>
                <a:lnTo>
                  <a:pt x="31432" y="11430"/>
                </a:lnTo>
                <a:cubicBezTo>
                  <a:pt x="25717" y="5715"/>
                  <a:pt x="16192" y="5715"/>
                  <a:pt x="11430" y="11430"/>
                </a:cubicBezTo>
                <a:cubicBezTo>
                  <a:pt x="6667" y="17145"/>
                  <a:pt x="5715" y="26670"/>
                  <a:pt x="11430" y="31433"/>
                </a:cubicBezTo>
                <a:lnTo>
                  <a:pt x="21907" y="41910"/>
                </a:lnTo>
                <a:lnTo>
                  <a:pt x="11430" y="52388"/>
                </a:lnTo>
                <a:cubicBezTo>
                  <a:pt x="5715" y="58103"/>
                  <a:pt x="5715" y="67628"/>
                  <a:pt x="11430" y="72390"/>
                </a:cubicBezTo>
                <a:cubicBezTo>
                  <a:pt x="17145" y="78105"/>
                  <a:pt x="26670" y="78105"/>
                  <a:pt x="31432" y="72390"/>
                </a:cubicBezTo>
                <a:lnTo>
                  <a:pt x="41910" y="61913"/>
                </a:lnTo>
                <a:lnTo>
                  <a:pt x="52388" y="74295"/>
                </a:lnTo>
                <a:cubicBezTo>
                  <a:pt x="58103" y="80010"/>
                  <a:pt x="67628" y="80010"/>
                  <a:pt x="72390" y="74295"/>
                </a:cubicBezTo>
                <a:cubicBezTo>
                  <a:pt x="77153" y="68580"/>
                  <a:pt x="78105" y="59055"/>
                  <a:pt x="72390" y="54293"/>
                </a:cubicBezTo>
                <a:lnTo>
                  <a:pt x="61913" y="43815"/>
                </a:lnTo>
                <a:lnTo>
                  <a:pt x="72390" y="33338"/>
                </a:lnTo>
                <a:cubicBezTo>
                  <a:pt x="78105" y="27623"/>
                  <a:pt x="78105" y="18098"/>
                  <a:pt x="72390" y="13335"/>
                </a:cubicBezTo>
                <a:cubicBezTo>
                  <a:pt x="66675" y="8573"/>
                  <a:pt x="57150" y="6668"/>
                  <a:pt x="52388" y="114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4" name="그룹 3">
            <a:extLst>
              <a:ext uri="{FF2B5EF4-FFF2-40B4-BE49-F238E27FC236}">
                <a16:creationId xmlns:a16="http://schemas.microsoft.com/office/drawing/2014/main" id="{5B39F720-E20D-49D3-8B46-7B07942BBB61}"/>
              </a:ext>
            </a:extLst>
          </p:cNvPr>
          <p:cNvGrpSpPr/>
          <p:nvPr/>
        </p:nvGrpSpPr>
        <p:grpSpPr>
          <a:xfrm>
            <a:off x="8261465" y="832816"/>
            <a:ext cx="3349510" cy="1593409"/>
            <a:chOff x="8070434" y="1615052"/>
            <a:chExt cx="2925465" cy="159340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B27A99-9F06-4369-9D25-57588020C7F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Y견명조" pitchFamily="18" charset="-127"/>
                  <a:cs typeface="Arial" pitchFamily="34" charset="0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688A18-CA86-449B-91D5-535FF34B0D1F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413ED13-471C-4382-B143-7C6D7C6FE93B}"/>
              </a:ext>
            </a:extLst>
          </p:cNvPr>
          <p:cNvSpPr txBox="1"/>
          <p:nvPr/>
        </p:nvSpPr>
        <p:spPr>
          <a:xfrm>
            <a:off x="8261465" y="2644425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E8A59E-445A-4807-9FE8-BE05F42C7EAD}"/>
              </a:ext>
            </a:extLst>
          </p:cNvPr>
          <p:cNvSpPr txBox="1"/>
          <p:nvPr/>
        </p:nvSpPr>
        <p:spPr>
          <a:xfrm>
            <a:off x="8261465" y="3342832"/>
            <a:ext cx="334951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You can simply impress your audience and add a unique zing and appeal to your Presentations.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FZShuTi" pitchFamily="2" charset="-122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BE2F2B-66CA-4517-8A22-C95121A7255C}"/>
              </a:ext>
            </a:extLst>
          </p:cNvPr>
          <p:cNvSpPr txBox="1"/>
          <p:nvPr/>
        </p:nvSpPr>
        <p:spPr>
          <a:xfrm>
            <a:off x="7755270" y="4898799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   AWESOME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S</a:t>
            </a:r>
            <a:r>
              <a:rPr kumimoji="0" lang="en-US" altLang="ko-KR" sz="4800" b="1" i="1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LIDE</a:t>
            </a:r>
            <a:endParaRPr kumimoji="0" lang="ko-KR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8929DE-DA8E-47C2-AE69-8BB5F3F2C45E}"/>
              </a:ext>
            </a:extLst>
          </p:cNvPr>
          <p:cNvGrpSpPr/>
          <p:nvPr/>
        </p:nvGrpSpPr>
        <p:grpSpPr>
          <a:xfrm>
            <a:off x="9448380" y="5998806"/>
            <a:ext cx="2620319" cy="525185"/>
            <a:chOff x="1612709" y="1258934"/>
            <a:chExt cx="2620319" cy="525185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E718ED0-C00C-4565-A25C-DC2763125F00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9BF3B-5C51-44DD-A48F-763274681B6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4924FB-EBB9-4DD7-B8FD-31D404FCE2F9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3754F7-CFA0-458E-A4F2-E22A8A1D8C68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812E44-E862-42FA-B876-C40A0CF2DF6D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DC08F1-1658-4F40-B96F-7D39A17C92CF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73FF22-D788-4CBA-A762-C07E77C9B5A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7FCEF1-B035-4FBB-BC26-32BBDECA63F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11C74E8-95B2-4B1C-8247-2D345A10053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8E0884-219A-4AA7-8F15-FB27E9D25F71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F32994E-5386-4078-B391-9BA63B565E83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ACBFC3C-1A1F-4161-A57F-6A54B9C769A8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56740E-B7CE-4332-98FB-DB45CF02B3B1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7165EF-2E52-46A2-BB2E-CFE1A00BBDED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9621C9-E6A9-4F61-9425-34104C451E9D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D7D3136-97FC-473F-8E1C-31E6319B1042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E7516C-A21F-469A-BFC0-9044C8297CA2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CE2D42-5DE2-493B-8C15-DDBF4EF409F5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F2CB059-9AF7-462B-85CB-E2510C9FDC9E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66CF837-AE7F-4FDA-ACED-9401EABD6EA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231616A-AFD2-4953-B7D9-F6A85EB87E62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2" name="Diamond 81">
            <a:extLst>
              <a:ext uri="{FF2B5EF4-FFF2-40B4-BE49-F238E27FC236}">
                <a16:creationId xmlns:a16="http://schemas.microsoft.com/office/drawing/2014/main" id="{FE7B5805-23D1-4A6A-92E1-B0436A375295}"/>
              </a:ext>
            </a:extLst>
          </p:cNvPr>
          <p:cNvSpPr/>
          <p:nvPr/>
        </p:nvSpPr>
        <p:spPr>
          <a:xfrm>
            <a:off x="8484427" y="4350561"/>
            <a:ext cx="572857" cy="572857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B9FDD1-5DBD-4CA1-AB34-034DD6152B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26244-1800-4D53-A100-428491318DE1}"/>
              </a:ext>
            </a:extLst>
          </p:cNvPr>
          <p:cNvGrpSpPr/>
          <p:nvPr/>
        </p:nvGrpSpPr>
        <p:grpSpPr>
          <a:xfrm>
            <a:off x="1719114" y="1766933"/>
            <a:ext cx="5272237" cy="850432"/>
            <a:chOff x="1775729" y="2204864"/>
            <a:chExt cx="1716151" cy="850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B3BCB1-EF67-4F4E-B780-D41A96EA0E87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82225-2F90-4AEC-82E5-E39DDC8C8A2E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75CF4-8339-4186-9A13-A14744E61AF3}"/>
              </a:ext>
            </a:extLst>
          </p:cNvPr>
          <p:cNvGrpSpPr/>
          <p:nvPr/>
        </p:nvGrpSpPr>
        <p:grpSpPr>
          <a:xfrm>
            <a:off x="1719114" y="2926843"/>
            <a:ext cx="5272237" cy="850432"/>
            <a:chOff x="1775729" y="2204864"/>
            <a:chExt cx="1716151" cy="850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6C8319-FF11-4EDC-BDA0-5395F7E29DDE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552FA4-2DF3-47F7-9CBE-F06E97D0342F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5C6BD1-FD09-41A4-99C8-F6B98AA73329}"/>
              </a:ext>
            </a:extLst>
          </p:cNvPr>
          <p:cNvGrpSpPr/>
          <p:nvPr/>
        </p:nvGrpSpPr>
        <p:grpSpPr>
          <a:xfrm>
            <a:off x="1719114" y="4086754"/>
            <a:ext cx="5272237" cy="850432"/>
            <a:chOff x="1775729" y="2204864"/>
            <a:chExt cx="1716151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3181C-7A76-4A7C-B863-CFBEB6D4F054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6E86C9-1418-437A-83C6-B5538C9F93F9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CF61FE-D51B-45F9-A623-1B0C69F84E28}"/>
              </a:ext>
            </a:extLst>
          </p:cNvPr>
          <p:cNvGrpSpPr/>
          <p:nvPr/>
        </p:nvGrpSpPr>
        <p:grpSpPr>
          <a:xfrm>
            <a:off x="1719114" y="5246666"/>
            <a:ext cx="5272237" cy="850432"/>
            <a:chOff x="1775729" y="2204864"/>
            <a:chExt cx="1716151" cy="8504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308D0-1651-4AE7-A575-6BA99F3D77CD}"/>
                </a:ext>
              </a:extLst>
            </p:cNvPr>
            <p:cNvSpPr txBox="1"/>
            <p:nvPr/>
          </p:nvSpPr>
          <p:spPr>
            <a:xfrm>
              <a:off x="1775729" y="240896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A2A0F2-928E-487A-8184-23C1BDB4B8FA}"/>
                </a:ext>
              </a:extLst>
            </p:cNvPr>
            <p:cNvSpPr txBox="1"/>
            <p:nvPr/>
          </p:nvSpPr>
          <p:spPr>
            <a:xfrm>
              <a:off x="1777330" y="2204864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Block Arc 5">
            <a:extLst>
              <a:ext uri="{FF2B5EF4-FFF2-40B4-BE49-F238E27FC236}">
                <a16:creationId xmlns:a16="http://schemas.microsoft.com/office/drawing/2014/main" id="{A2B9CEDD-5941-4C27-A2AE-A9F62F92F357}"/>
              </a:ext>
            </a:extLst>
          </p:cNvPr>
          <p:cNvSpPr>
            <a:spLocks noChangeAspect="1"/>
          </p:cNvSpPr>
          <p:nvPr/>
        </p:nvSpPr>
        <p:spPr>
          <a:xfrm rot="10800000">
            <a:off x="1112302" y="4326558"/>
            <a:ext cx="322870" cy="370822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B8F781F-36C7-4431-9508-C962998BCBC8}"/>
              </a:ext>
            </a:extLst>
          </p:cNvPr>
          <p:cNvSpPr>
            <a:spLocks noChangeAspect="1"/>
          </p:cNvSpPr>
          <p:nvPr/>
        </p:nvSpPr>
        <p:spPr>
          <a:xfrm>
            <a:off x="1103150" y="3166646"/>
            <a:ext cx="341174" cy="370822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ounded Rectangle 1">
            <a:extLst>
              <a:ext uri="{FF2B5EF4-FFF2-40B4-BE49-F238E27FC236}">
                <a16:creationId xmlns:a16="http://schemas.microsoft.com/office/drawing/2014/main" id="{82A56C65-F332-4738-80D8-45598DB621A0}"/>
              </a:ext>
            </a:extLst>
          </p:cNvPr>
          <p:cNvSpPr/>
          <p:nvPr/>
        </p:nvSpPr>
        <p:spPr>
          <a:xfrm>
            <a:off x="1170958" y="2018062"/>
            <a:ext cx="205555" cy="348168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A2E0EB10-AD31-4991-BCC8-F7B42F1A181F}"/>
              </a:ext>
            </a:extLst>
          </p:cNvPr>
          <p:cNvSpPr>
            <a:spLocks/>
          </p:cNvSpPr>
          <p:nvPr/>
        </p:nvSpPr>
        <p:spPr>
          <a:xfrm>
            <a:off x="1113852" y="5501594"/>
            <a:ext cx="319767" cy="340573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그룹 3">
            <a:extLst>
              <a:ext uri="{FF2B5EF4-FFF2-40B4-BE49-F238E27FC236}">
                <a16:creationId xmlns:a16="http://schemas.microsoft.com/office/drawing/2014/main" id="{190E350D-0801-425A-993D-64E23E3E7FCC}"/>
              </a:ext>
            </a:extLst>
          </p:cNvPr>
          <p:cNvGrpSpPr/>
          <p:nvPr/>
        </p:nvGrpSpPr>
        <p:grpSpPr>
          <a:xfrm>
            <a:off x="7432530" y="1783312"/>
            <a:ext cx="3806973" cy="4340270"/>
            <a:chOff x="6765777" y="1996709"/>
            <a:chExt cx="3316219" cy="3780769"/>
          </a:xfrm>
        </p:grpSpPr>
        <p:grpSp>
          <p:nvGrpSpPr>
            <p:cNvPr id="24" name="그룹 4">
              <a:extLst>
                <a:ext uri="{FF2B5EF4-FFF2-40B4-BE49-F238E27FC236}">
                  <a16:creationId xmlns:a16="http://schemas.microsoft.com/office/drawing/2014/main" id="{B1AA70A6-53E8-4FAD-8954-85DF082A250C}"/>
                </a:ext>
              </a:extLst>
            </p:cNvPr>
            <p:cNvGrpSpPr/>
            <p:nvPr/>
          </p:nvGrpSpPr>
          <p:grpSpPr>
            <a:xfrm>
              <a:off x="6765777" y="1996709"/>
              <a:ext cx="3316219" cy="3780769"/>
              <a:chOff x="8553440" y="1930392"/>
              <a:chExt cx="2715589" cy="3096000"/>
            </a:xfrm>
          </p:grpSpPr>
          <p:sp>
            <p:nvSpPr>
              <p:cNvPr id="28" name="자유형: 도형 38">
                <a:extLst>
                  <a:ext uri="{FF2B5EF4-FFF2-40B4-BE49-F238E27FC236}">
                    <a16:creationId xmlns:a16="http://schemas.microsoft.com/office/drawing/2014/main" id="{C9B1B0F8-928D-4EF2-A9B7-917479557A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16058" y="1930392"/>
                <a:ext cx="2274503" cy="720000"/>
              </a:xfrm>
              <a:custGeom>
                <a:avLst/>
                <a:gdLst>
                  <a:gd name="connsiteX0" fmla="*/ 1036713 w 2274503"/>
                  <a:gd name="connsiteY0" fmla="*/ 0 h 720000"/>
                  <a:gd name="connsiteX1" fmla="*/ 1154863 w 2274503"/>
                  <a:gd name="connsiteY1" fmla="*/ 954 h 720000"/>
                  <a:gd name="connsiteX2" fmla="*/ 1265628 w 2274503"/>
                  <a:gd name="connsiteY2" fmla="*/ 9535 h 720000"/>
                  <a:gd name="connsiteX3" fmla="*/ 1370854 w 2274503"/>
                  <a:gd name="connsiteY3" fmla="*/ 23837 h 720000"/>
                  <a:gd name="connsiteX4" fmla="*/ 1471466 w 2274503"/>
                  <a:gd name="connsiteY4" fmla="*/ 44814 h 720000"/>
                  <a:gd name="connsiteX5" fmla="*/ 1567462 w 2274503"/>
                  <a:gd name="connsiteY5" fmla="*/ 70559 h 720000"/>
                  <a:gd name="connsiteX6" fmla="*/ 1656074 w 2274503"/>
                  <a:gd name="connsiteY6" fmla="*/ 103931 h 720000"/>
                  <a:gd name="connsiteX7" fmla="*/ 1741917 w 2274503"/>
                  <a:gd name="connsiteY7" fmla="*/ 140164 h 720000"/>
                  <a:gd name="connsiteX8" fmla="*/ 1820376 w 2274503"/>
                  <a:gd name="connsiteY8" fmla="*/ 183071 h 720000"/>
                  <a:gd name="connsiteX9" fmla="*/ 1894219 w 2274503"/>
                  <a:gd name="connsiteY9" fmla="*/ 231700 h 720000"/>
                  <a:gd name="connsiteX10" fmla="*/ 1965294 w 2274503"/>
                  <a:gd name="connsiteY10" fmla="*/ 286049 h 720000"/>
                  <a:gd name="connsiteX11" fmla="*/ 2028983 w 2274503"/>
                  <a:gd name="connsiteY11" fmla="*/ 344212 h 720000"/>
                  <a:gd name="connsiteX12" fmla="*/ 2087135 w 2274503"/>
                  <a:gd name="connsiteY12" fmla="*/ 409050 h 720000"/>
                  <a:gd name="connsiteX13" fmla="*/ 2141594 w 2274503"/>
                  <a:gd name="connsiteY13" fmla="*/ 476748 h 720000"/>
                  <a:gd name="connsiteX14" fmla="*/ 2189592 w 2274503"/>
                  <a:gd name="connsiteY14" fmla="*/ 549214 h 720000"/>
                  <a:gd name="connsiteX15" fmla="*/ 2233898 w 2274503"/>
                  <a:gd name="connsiteY15" fmla="*/ 625493 h 720000"/>
                  <a:gd name="connsiteX16" fmla="*/ 2263436 w 2274503"/>
                  <a:gd name="connsiteY16" fmla="*/ 689377 h 720000"/>
                  <a:gd name="connsiteX17" fmla="*/ 2274503 w 2274503"/>
                  <a:gd name="connsiteY17" fmla="*/ 720000 h 720000"/>
                  <a:gd name="connsiteX18" fmla="*/ 0 w 2274503"/>
                  <a:gd name="connsiteY18" fmla="*/ 720000 h 720000"/>
                  <a:gd name="connsiteX19" fmla="*/ 11214 w 2274503"/>
                  <a:gd name="connsiteY19" fmla="*/ 672215 h 720000"/>
                  <a:gd name="connsiteX20" fmla="*/ 43520 w 2274503"/>
                  <a:gd name="connsiteY20" fmla="*/ 592121 h 720000"/>
                  <a:gd name="connsiteX21" fmla="*/ 82288 w 2274503"/>
                  <a:gd name="connsiteY21" fmla="*/ 517748 h 720000"/>
                  <a:gd name="connsiteX22" fmla="*/ 127517 w 2274503"/>
                  <a:gd name="connsiteY22" fmla="*/ 448143 h 720000"/>
                  <a:gd name="connsiteX23" fmla="*/ 179208 w 2274503"/>
                  <a:gd name="connsiteY23" fmla="*/ 382352 h 720000"/>
                  <a:gd name="connsiteX24" fmla="*/ 236436 w 2274503"/>
                  <a:gd name="connsiteY24" fmla="*/ 322282 h 720000"/>
                  <a:gd name="connsiteX25" fmla="*/ 298280 w 2274503"/>
                  <a:gd name="connsiteY25" fmla="*/ 266979 h 720000"/>
                  <a:gd name="connsiteX26" fmla="*/ 365662 w 2274503"/>
                  <a:gd name="connsiteY26" fmla="*/ 216444 h 720000"/>
                  <a:gd name="connsiteX27" fmla="*/ 435813 w 2274503"/>
                  <a:gd name="connsiteY27" fmla="*/ 171629 h 720000"/>
                  <a:gd name="connsiteX28" fmla="*/ 511503 w 2274503"/>
                  <a:gd name="connsiteY28" fmla="*/ 131582 h 720000"/>
                  <a:gd name="connsiteX29" fmla="*/ 589038 w 2274503"/>
                  <a:gd name="connsiteY29" fmla="*/ 98210 h 720000"/>
                  <a:gd name="connsiteX30" fmla="*/ 667497 w 2274503"/>
                  <a:gd name="connsiteY30" fmla="*/ 68652 h 720000"/>
                  <a:gd name="connsiteX31" fmla="*/ 931487 w 2274503"/>
                  <a:gd name="connsiteY31" fmla="*/ 858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74503" h="720000">
                    <a:moveTo>
                      <a:pt x="1036713" y="0"/>
                    </a:moveTo>
                    <a:lnTo>
                      <a:pt x="1154863" y="954"/>
                    </a:lnTo>
                    <a:lnTo>
                      <a:pt x="1265628" y="9535"/>
                    </a:lnTo>
                    <a:lnTo>
                      <a:pt x="1370854" y="23837"/>
                    </a:lnTo>
                    <a:lnTo>
                      <a:pt x="1471466" y="44814"/>
                    </a:lnTo>
                    <a:lnTo>
                      <a:pt x="1567462" y="70559"/>
                    </a:lnTo>
                    <a:lnTo>
                      <a:pt x="1656074" y="103931"/>
                    </a:lnTo>
                    <a:lnTo>
                      <a:pt x="1741917" y="140164"/>
                    </a:lnTo>
                    <a:lnTo>
                      <a:pt x="1820376" y="183071"/>
                    </a:lnTo>
                    <a:lnTo>
                      <a:pt x="1894219" y="231700"/>
                    </a:lnTo>
                    <a:lnTo>
                      <a:pt x="1965294" y="286049"/>
                    </a:lnTo>
                    <a:lnTo>
                      <a:pt x="2028983" y="344212"/>
                    </a:lnTo>
                    <a:lnTo>
                      <a:pt x="2087135" y="409050"/>
                    </a:lnTo>
                    <a:lnTo>
                      <a:pt x="2141594" y="476748"/>
                    </a:lnTo>
                    <a:lnTo>
                      <a:pt x="2189592" y="549214"/>
                    </a:lnTo>
                    <a:lnTo>
                      <a:pt x="2233898" y="625493"/>
                    </a:lnTo>
                    <a:lnTo>
                      <a:pt x="2263436" y="689377"/>
                    </a:lnTo>
                    <a:lnTo>
                      <a:pt x="2274503" y="720000"/>
                    </a:lnTo>
                    <a:lnTo>
                      <a:pt x="0" y="720000"/>
                    </a:lnTo>
                    <a:lnTo>
                      <a:pt x="11214" y="672215"/>
                    </a:lnTo>
                    <a:lnTo>
                      <a:pt x="43520" y="592121"/>
                    </a:lnTo>
                    <a:lnTo>
                      <a:pt x="82288" y="517748"/>
                    </a:lnTo>
                    <a:lnTo>
                      <a:pt x="127517" y="448143"/>
                    </a:lnTo>
                    <a:lnTo>
                      <a:pt x="179208" y="382352"/>
                    </a:lnTo>
                    <a:lnTo>
                      <a:pt x="236436" y="322282"/>
                    </a:lnTo>
                    <a:lnTo>
                      <a:pt x="298280" y="266979"/>
                    </a:lnTo>
                    <a:lnTo>
                      <a:pt x="365662" y="216444"/>
                    </a:lnTo>
                    <a:lnTo>
                      <a:pt x="435813" y="171629"/>
                    </a:lnTo>
                    <a:lnTo>
                      <a:pt x="511503" y="131582"/>
                    </a:lnTo>
                    <a:lnTo>
                      <a:pt x="589038" y="98210"/>
                    </a:lnTo>
                    <a:lnTo>
                      <a:pt x="667497" y="68652"/>
                    </a:lnTo>
                    <a:lnTo>
                      <a:pt x="931487" y="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자유형: 도형 35">
                <a:extLst>
                  <a:ext uri="{FF2B5EF4-FFF2-40B4-BE49-F238E27FC236}">
                    <a16:creationId xmlns:a16="http://schemas.microsoft.com/office/drawing/2014/main" id="{82DB184C-0E16-4071-9028-0BFAC27A46F5}"/>
                  </a:ext>
                </a:extLst>
              </p:cNvPr>
              <p:cNvSpPr/>
              <p:nvPr/>
            </p:nvSpPr>
            <p:spPr>
              <a:xfrm>
                <a:off x="8865429" y="4306392"/>
                <a:ext cx="2155303" cy="720000"/>
              </a:xfrm>
              <a:custGeom>
                <a:avLst/>
                <a:gdLst>
                  <a:gd name="connsiteX0" fmla="*/ 2595 w 2155303"/>
                  <a:gd name="connsiteY0" fmla="*/ 0 h 720000"/>
                  <a:gd name="connsiteX1" fmla="*/ 1989711 w 2155303"/>
                  <a:gd name="connsiteY1" fmla="*/ 0 h 720000"/>
                  <a:gd name="connsiteX2" fmla="*/ 1991924 w 2155303"/>
                  <a:gd name="connsiteY2" fmla="*/ 10599 h 720000"/>
                  <a:gd name="connsiteX3" fmla="*/ 2003924 w 2155303"/>
                  <a:gd name="connsiteY3" fmla="*/ 59228 h 720000"/>
                  <a:gd name="connsiteX4" fmla="*/ 2015924 w 2155303"/>
                  <a:gd name="connsiteY4" fmla="*/ 105949 h 720000"/>
                  <a:gd name="connsiteX5" fmla="*/ 2028846 w 2155303"/>
                  <a:gd name="connsiteY5" fmla="*/ 150763 h 720000"/>
                  <a:gd name="connsiteX6" fmla="*/ 2040846 w 2155303"/>
                  <a:gd name="connsiteY6" fmla="*/ 190810 h 720000"/>
                  <a:gd name="connsiteX7" fmla="*/ 2052845 w 2155303"/>
                  <a:gd name="connsiteY7" fmla="*/ 226089 h 720000"/>
                  <a:gd name="connsiteX8" fmla="*/ 2062998 w 2155303"/>
                  <a:gd name="connsiteY8" fmla="*/ 251834 h 720000"/>
                  <a:gd name="connsiteX9" fmla="*/ 2077767 w 2155303"/>
                  <a:gd name="connsiteY9" fmla="*/ 289974 h 720000"/>
                  <a:gd name="connsiteX10" fmla="*/ 2091613 w 2155303"/>
                  <a:gd name="connsiteY10" fmla="*/ 336695 h 720000"/>
                  <a:gd name="connsiteX11" fmla="*/ 2106382 w 2155303"/>
                  <a:gd name="connsiteY11" fmla="*/ 389137 h 720000"/>
                  <a:gd name="connsiteX12" fmla="*/ 2121150 w 2155303"/>
                  <a:gd name="connsiteY12" fmla="*/ 442533 h 720000"/>
                  <a:gd name="connsiteX13" fmla="*/ 2137765 w 2155303"/>
                  <a:gd name="connsiteY13" fmla="*/ 491161 h 720000"/>
                  <a:gd name="connsiteX14" fmla="*/ 2155303 w 2155303"/>
                  <a:gd name="connsiteY14" fmla="*/ 534068 h 720000"/>
                  <a:gd name="connsiteX15" fmla="*/ 1997462 w 2155303"/>
                  <a:gd name="connsiteY15" fmla="*/ 586511 h 720000"/>
                  <a:gd name="connsiteX16" fmla="*/ 1844238 w 2155303"/>
                  <a:gd name="connsiteY16" fmla="*/ 631325 h 720000"/>
                  <a:gd name="connsiteX17" fmla="*/ 1698397 w 2155303"/>
                  <a:gd name="connsiteY17" fmla="*/ 667558 h 720000"/>
                  <a:gd name="connsiteX18" fmla="*/ 1556249 w 2155303"/>
                  <a:gd name="connsiteY18" fmla="*/ 694256 h 720000"/>
                  <a:gd name="connsiteX19" fmla="*/ 1417792 w 2155303"/>
                  <a:gd name="connsiteY19" fmla="*/ 713326 h 720000"/>
                  <a:gd name="connsiteX20" fmla="*/ 1283951 w 2155303"/>
                  <a:gd name="connsiteY20" fmla="*/ 720000 h 720000"/>
                  <a:gd name="connsiteX21" fmla="*/ 1152879 w 2155303"/>
                  <a:gd name="connsiteY21" fmla="*/ 718093 h 720000"/>
                  <a:gd name="connsiteX22" fmla="*/ 1025500 w 2155303"/>
                  <a:gd name="connsiteY22" fmla="*/ 705698 h 720000"/>
                  <a:gd name="connsiteX23" fmla="*/ 899966 w 2155303"/>
                  <a:gd name="connsiteY23" fmla="*/ 683767 h 720000"/>
                  <a:gd name="connsiteX24" fmla="*/ 894428 w 2155303"/>
                  <a:gd name="connsiteY24" fmla="*/ 652302 h 720000"/>
                  <a:gd name="connsiteX25" fmla="*/ 887966 w 2155303"/>
                  <a:gd name="connsiteY25" fmla="*/ 616069 h 720000"/>
                  <a:gd name="connsiteX26" fmla="*/ 879659 w 2155303"/>
                  <a:gd name="connsiteY26" fmla="*/ 572208 h 720000"/>
                  <a:gd name="connsiteX27" fmla="*/ 873198 w 2155303"/>
                  <a:gd name="connsiteY27" fmla="*/ 525487 h 720000"/>
                  <a:gd name="connsiteX28" fmla="*/ 863967 w 2155303"/>
                  <a:gd name="connsiteY28" fmla="*/ 474952 h 720000"/>
                  <a:gd name="connsiteX29" fmla="*/ 854737 w 2155303"/>
                  <a:gd name="connsiteY29" fmla="*/ 423463 h 720000"/>
                  <a:gd name="connsiteX30" fmla="*/ 844583 w 2155303"/>
                  <a:gd name="connsiteY30" fmla="*/ 372928 h 720000"/>
                  <a:gd name="connsiteX31" fmla="*/ 832584 w 2155303"/>
                  <a:gd name="connsiteY31" fmla="*/ 324299 h 720000"/>
                  <a:gd name="connsiteX32" fmla="*/ 820584 w 2155303"/>
                  <a:gd name="connsiteY32" fmla="*/ 277578 h 720000"/>
                  <a:gd name="connsiteX33" fmla="*/ 805816 w 2155303"/>
                  <a:gd name="connsiteY33" fmla="*/ 236578 h 720000"/>
                  <a:gd name="connsiteX34" fmla="*/ 790124 w 2155303"/>
                  <a:gd name="connsiteY34" fmla="*/ 201299 h 720000"/>
                  <a:gd name="connsiteX35" fmla="*/ 773509 w 2155303"/>
                  <a:gd name="connsiteY35" fmla="*/ 173647 h 720000"/>
                  <a:gd name="connsiteX36" fmla="*/ 755048 w 2155303"/>
                  <a:gd name="connsiteY36" fmla="*/ 156484 h 720000"/>
                  <a:gd name="connsiteX37" fmla="*/ 734741 w 2155303"/>
                  <a:gd name="connsiteY37" fmla="*/ 147903 h 720000"/>
                  <a:gd name="connsiteX38" fmla="*/ 711665 w 2155303"/>
                  <a:gd name="connsiteY38" fmla="*/ 144089 h 720000"/>
                  <a:gd name="connsiteX39" fmla="*/ 684897 w 2155303"/>
                  <a:gd name="connsiteY39" fmla="*/ 145996 h 720000"/>
                  <a:gd name="connsiteX40" fmla="*/ 658129 w 2155303"/>
                  <a:gd name="connsiteY40" fmla="*/ 149810 h 720000"/>
                  <a:gd name="connsiteX41" fmla="*/ 633207 w 2155303"/>
                  <a:gd name="connsiteY41" fmla="*/ 156484 h 720000"/>
                  <a:gd name="connsiteX42" fmla="*/ 609208 w 2155303"/>
                  <a:gd name="connsiteY42" fmla="*/ 163159 h 720000"/>
                  <a:gd name="connsiteX43" fmla="*/ 587055 w 2155303"/>
                  <a:gd name="connsiteY43" fmla="*/ 169833 h 720000"/>
                  <a:gd name="connsiteX44" fmla="*/ 570440 w 2155303"/>
                  <a:gd name="connsiteY44" fmla="*/ 175554 h 720000"/>
                  <a:gd name="connsiteX45" fmla="*/ 530749 w 2155303"/>
                  <a:gd name="connsiteY45" fmla="*/ 188903 h 720000"/>
                  <a:gd name="connsiteX46" fmla="*/ 485520 w 2155303"/>
                  <a:gd name="connsiteY46" fmla="*/ 201299 h 720000"/>
                  <a:gd name="connsiteX47" fmla="*/ 434753 w 2155303"/>
                  <a:gd name="connsiteY47" fmla="*/ 211787 h 720000"/>
                  <a:gd name="connsiteX48" fmla="*/ 381216 w 2155303"/>
                  <a:gd name="connsiteY48" fmla="*/ 218461 h 720000"/>
                  <a:gd name="connsiteX49" fmla="*/ 327680 w 2155303"/>
                  <a:gd name="connsiteY49" fmla="*/ 224182 h 720000"/>
                  <a:gd name="connsiteX50" fmla="*/ 273220 w 2155303"/>
                  <a:gd name="connsiteY50" fmla="*/ 226089 h 720000"/>
                  <a:gd name="connsiteX51" fmla="*/ 221530 w 2155303"/>
                  <a:gd name="connsiteY51" fmla="*/ 222275 h 720000"/>
                  <a:gd name="connsiteX52" fmla="*/ 172609 w 2155303"/>
                  <a:gd name="connsiteY52" fmla="*/ 213694 h 720000"/>
                  <a:gd name="connsiteX53" fmla="*/ 145841 w 2155303"/>
                  <a:gd name="connsiteY53" fmla="*/ 207020 h 720000"/>
                  <a:gd name="connsiteX54" fmla="*/ 119073 w 2155303"/>
                  <a:gd name="connsiteY54" fmla="*/ 194624 h 720000"/>
                  <a:gd name="connsiteX55" fmla="*/ 92304 w 2155303"/>
                  <a:gd name="connsiteY55" fmla="*/ 180322 h 720000"/>
                  <a:gd name="connsiteX56" fmla="*/ 69228 w 2155303"/>
                  <a:gd name="connsiteY56" fmla="*/ 163159 h 720000"/>
                  <a:gd name="connsiteX57" fmla="*/ 45229 w 2155303"/>
                  <a:gd name="connsiteY57" fmla="*/ 142182 h 720000"/>
                  <a:gd name="connsiteX58" fmla="*/ 26768 w 2155303"/>
                  <a:gd name="connsiteY58" fmla="*/ 120251 h 720000"/>
                  <a:gd name="connsiteX59" fmla="*/ 13846 w 2155303"/>
                  <a:gd name="connsiteY59" fmla="*/ 92600 h 720000"/>
                  <a:gd name="connsiteX60" fmla="*/ 3692 w 2155303"/>
                  <a:gd name="connsiteY60" fmla="*/ 61135 h 720000"/>
                  <a:gd name="connsiteX61" fmla="*/ 0 w 2155303"/>
                  <a:gd name="connsiteY61" fmla="*/ 26809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155303" h="720000">
                    <a:moveTo>
                      <a:pt x="2595" y="0"/>
                    </a:moveTo>
                    <a:lnTo>
                      <a:pt x="1989711" y="0"/>
                    </a:lnTo>
                    <a:lnTo>
                      <a:pt x="1991924" y="10599"/>
                    </a:lnTo>
                    <a:lnTo>
                      <a:pt x="2003924" y="59228"/>
                    </a:lnTo>
                    <a:lnTo>
                      <a:pt x="2015924" y="105949"/>
                    </a:lnTo>
                    <a:lnTo>
                      <a:pt x="2028846" y="150763"/>
                    </a:lnTo>
                    <a:lnTo>
                      <a:pt x="2040846" y="190810"/>
                    </a:lnTo>
                    <a:lnTo>
                      <a:pt x="2052845" y="226089"/>
                    </a:lnTo>
                    <a:lnTo>
                      <a:pt x="2062998" y="251834"/>
                    </a:lnTo>
                    <a:lnTo>
                      <a:pt x="2077767" y="289974"/>
                    </a:lnTo>
                    <a:lnTo>
                      <a:pt x="2091613" y="336695"/>
                    </a:lnTo>
                    <a:lnTo>
                      <a:pt x="2106382" y="389137"/>
                    </a:lnTo>
                    <a:lnTo>
                      <a:pt x="2121150" y="442533"/>
                    </a:lnTo>
                    <a:lnTo>
                      <a:pt x="2137765" y="491161"/>
                    </a:lnTo>
                    <a:lnTo>
                      <a:pt x="2155303" y="534068"/>
                    </a:lnTo>
                    <a:lnTo>
                      <a:pt x="1997462" y="586511"/>
                    </a:lnTo>
                    <a:lnTo>
                      <a:pt x="1844238" y="631325"/>
                    </a:lnTo>
                    <a:lnTo>
                      <a:pt x="1698397" y="667558"/>
                    </a:lnTo>
                    <a:lnTo>
                      <a:pt x="1556249" y="694256"/>
                    </a:lnTo>
                    <a:lnTo>
                      <a:pt x="1417792" y="713326"/>
                    </a:lnTo>
                    <a:lnTo>
                      <a:pt x="1283951" y="720000"/>
                    </a:lnTo>
                    <a:lnTo>
                      <a:pt x="1152879" y="718093"/>
                    </a:lnTo>
                    <a:lnTo>
                      <a:pt x="1025500" y="705698"/>
                    </a:lnTo>
                    <a:lnTo>
                      <a:pt x="899966" y="683767"/>
                    </a:lnTo>
                    <a:lnTo>
                      <a:pt x="894428" y="652302"/>
                    </a:lnTo>
                    <a:lnTo>
                      <a:pt x="887966" y="616069"/>
                    </a:lnTo>
                    <a:lnTo>
                      <a:pt x="879659" y="572208"/>
                    </a:lnTo>
                    <a:lnTo>
                      <a:pt x="873198" y="525487"/>
                    </a:lnTo>
                    <a:lnTo>
                      <a:pt x="863967" y="474952"/>
                    </a:lnTo>
                    <a:lnTo>
                      <a:pt x="854737" y="423463"/>
                    </a:lnTo>
                    <a:lnTo>
                      <a:pt x="844583" y="372928"/>
                    </a:lnTo>
                    <a:lnTo>
                      <a:pt x="832584" y="324299"/>
                    </a:lnTo>
                    <a:lnTo>
                      <a:pt x="820584" y="277578"/>
                    </a:lnTo>
                    <a:lnTo>
                      <a:pt x="805816" y="236578"/>
                    </a:lnTo>
                    <a:lnTo>
                      <a:pt x="790124" y="201299"/>
                    </a:lnTo>
                    <a:lnTo>
                      <a:pt x="773509" y="173647"/>
                    </a:lnTo>
                    <a:lnTo>
                      <a:pt x="755048" y="156484"/>
                    </a:lnTo>
                    <a:lnTo>
                      <a:pt x="734741" y="147903"/>
                    </a:lnTo>
                    <a:lnTo>
                      <a:pt x="711665" y="144089"/>
                    </a:lnTo>
                    <a:lnTo>
                      <a:pt x="684897" y="145996"/>
                    </a:lnTo>
                    <a:lnTo>
                      <a:pt x="658129" y="149810"/>
                    </a:lnTo>
                    <a:lnTo>
                      <a:pt x="633207" y="156484"/>
                    </a:lnTo>
                    <a:lnTo>
                      <a:pt x="609208" y="163159"/>
                    </a:lnTo>
                    <a:lnTo>
                      <a:pt x="587055" y="169833"/>
                    </a:lnTo>
                    <a:lnTo>
                      <a:pt x="570440" y="175554"/>
                    </a:lnTo>
                    <a:lnTo>
                      <a:pt x="530749" y="188903"/>
                    </a:lnTo>
                    <a:lnTo>
                      <a:pt x="485520" y="201299"/>
                    </a:lnTo>
                    <a:lnTo>
                      <a:pt x="434753" y="211787"/>
                    </a:lnTo>
                    <a:lnTo>
                      <a:pt x="381216" y="218461"/>
                    </a:lnTo>
                    <a:lnTo>
                      <a:pt x="327680" y="224182"/>
                    </a:lnTo>
                    <a:lnTo>
                      <a:pt x="273220" y="226089"/>
                    </a:lnTo>
                    <a:lnTo>
                      <a:pt x="221530" y="222275"/>
                    </a:lnTo>
                    <a:lnTo>
                      <a:pt x="172609" y="213694"/>
                    </a:lnTo>
                    <a:lnTo>
                      <a:pt x="145841" y="207020"/>
                    </a:lnTo>
                    <a:lnTo>
                      <a:pt x="119073" y="194624"/>
                    </a:lnTo>
                    <a:lnTo>
                      <a:pt x="92304" y="180322"/>
                    </a:lnTo>
                    <a:lnTo>
                      <a:pt x="69228" y="163159"/>
                    </a:lnTo>
                    <a:lnTo>
                      <a:pt x="45229" y="142182"/>
                    </a:lnTo>
                    <a:lnTo>
                      <a:pt x="26768" y="120251"/>
                    </a:lnTo>
                    <a:lnTo>
                      <a:pt x="13846" y="92600"/>
                    </a:lnTo>
                    <a:lnTo>
                      <a:pt x="3692" y="61135"/>
                    </a:lnTo>
                    <a:lnTo>
                      <a:pt x="0" y="26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자유형: 도형 37">
                <a:extLst>
                  <a:ext uri="{FF2B5EF4-FFF2-40B4-BE49-F238E27FC236}">
                    <a16:creationId xmlns:a16="http://schemas.microsoft.com/office/drawing/2014/main" id="{DCB9F483-1BB9-49FA-B3DC-157BA963C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3418" y="2722392"/>
                <a:ext cx="2645611" cy="720000"/>
              </a:xfrm>
              <a:custGeom>
                <a:avLst/>
                <a:gdLst>
                  <a:gd name="connsiteX0" fmla="*/ 275743 w 2645611"/>
                  <a:gd name="connsiteY0" fmla="*/ 0 h 720000"/>
                  <a:gd name="connsiteX1" fmla="*/ 2591103 w 2645611"/>
                  <a:gd name="connsiteY1" fmla="*/ 0 h 720000"/>
                  <a:gd name="connsiteX2" fmla="*/ 2604997 w 2645611"/>
                  <a:gd name="connsiteY2" fmla="*/ 47076 h 720000"/>
                  <a:gd name="connsiteX3" fmla="*/ 2623458 w 2645611"/>
                  <a:gd name="connsiteY3" fmla="*/ 131937 h 720000"/>
                  <a:gd name="connsiteX4" fmla="*/ 2637304 w 2645611"/>
                  <a:gd name="connsiteY4" fmla="*/ 218705 h 720000"/>
                  <a:gd name="connsiteX5" fmla="*/ 2643765 w 2645611"/>
                  <a:gd name="connsiteY5" fmla="*/ 308334 h 720000"/>
                  <a:gd name="connsiteX6" fmla="*/ 2645611 w 2645611"/>
                  <a:gd name="connsiteY6" fmla="*/ 399870 h 720000"/>
                  <a:gd name="connsiteX7" fmla="*/ 2640073 w 2645611"/>
                  <a:gd name="connsiteY7" fmla="*/ 490452 h 720000"/>
                  <a:gd name="connsiteX8" fmla="*/ 2628996 w 2645611"/>
                  <a:gd name="connsiteY8" fmla="*/ 579127 h 720000"/>
                  <a:gd name="connsiteX9" fmla="*/ 2608689 w 2645611"/>
                  <a:gd name="connsiteY9" fmla="*/ 665895 h 720000"/>
                  <a:gd name="connsiteX10" fmla="*/ 2589216 w 2645611"/>
                  <a:gd name="connsiteY10" fmla="*/ 720000 h 720000"/>
                  <a:gd name="connsiteX11" fmla="*/ 0 w 2645611"/>
                  <a:gd name="connsiteY11" fmla="*/ 720000 h 720000"/>
                  <a:gd name="connsiteX12" fmla="*/ 32480 w 2645611"/>
                  <a:gd name="connsiteY12" fmla="*/ 681151 h 720000"/>
                  <a:gd name="connsiteX13" fmla="*/ 69401 w 2645611"/>
                  <a:gd name="connsiteY13" fmla="*/ 643011 h 720000"/>
                  <a:gd name="connsiteX14" fmla="*/ 106323 w 2645611"/>
                  <a:gd name="connsiteY14" fmla="*/ 604871 h 720000"/>
                  <a:gd name="connsiteX15" fmla="*/ 141399 w 2645611"/>
                  <a:gd name="connsiteY15" fmla="*/ 562917 h 720000"/>
                  <a:gd name="connsiteX16" fmla="*/ 174628 w 2645611"/>
                  <a:gd name="connsiteY16" fmla="*/ 521917 h 720000"/>
                  <a:gd name="connsiteX17" fmla="*/ 205088 w 2645611"/>
                  <a:gd name="connsiteY17" fmla="*/ 475196 h 720000"/>
                  <a:gd name="connsiteX18" fmla="*/ 230011 w 2645611"/>
                  <a:gd name="connsiteY18" fmla="*/ 424660 h 720000"/>
                  <a:gd name="connsiteX19" fmla="*/ 243856 w 2645611"/>
                  <a:gd name="connsiteY19" fmla="*/ 382707 h 720000"/>
                  <a:gd name="connsiteX20" fmla="*/ 248471 w 2645611"/>
                  <a:gd name="connsiteY20" fmla="*/ 341706 h 720000"/>
                  <a:gd name="connsiteX21" fmla="*/ 248471 w 2645611"/>
                  <a:gd name="connsiteY21" fmla="*/ 297846 h 720000"/>
                  <a:gd name="connsiteX22" fmla="*/ 247548 w 2645611"/>
                  <a:gd name="connsiteY22" fmla="*/ 251124 h 720000"/>
                  <a:gd name="connsiteX23" fmla="*/ 245702 w 2645611"/>
                  <a:gd name="connsiteY23" fmla="*/ 204403 h 720000"/>
                  <a:gd name="connsiteX24" fmla="*/ 247548 w 2645611"/>
                  <a:gd name="connsiteY24" fmla="*/ 153868 h 720000"/>
                  <a:gd name="connsiteX25" fmla="*/ 252164 w 2645611"/>
                  <a:gd name="connsiteY25" fmla="*/ 10047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45611" h="720000">
                    <a:moveTo>
                      <a:pt x="275743" y="0"/>
                    </a:moveTo>
                    <a:lnTo>
                      <a:pt x="2591103" y="0"/>
                    </a:lnTo>
                    <a:lnTo>
                      <a:pt x="2604997" y="47076"/>
                    </a:lnTo>
                    <a:lnTo>
                      <a:pt x="2623458" y="131937"/>
                    </a:lnTo>
                    <a:lnTo>
                      <a:pt x="2637304" y="218705"/>
                    </a:lnTo>
                    <a:lnTo>
                      <a:pt x="2643765" y="308334"/>
                    </a:lnTo>
                    <a:lnTo>
                      <a:pt x="2645611" y="399870"/>
                    </a:lnTo>
                    <a:lnTo>
                      <a:pt x="2640073" y="490452"/>
                    </a:lnTo>
                    <a:lnTo>
                      <a:pt x="2628996" y="579127"/>
                    </a:lnTo>
                    <a:lnTo>
                      <a:pt x="2608689" y="665895"/>
                    </a:lnTo>
                    <a:lnTo>
                      <a:pt x="2589216" y="720000"/>
                    </a:lnTo>
                    <a:lnTo>
                      <a:pt x="0" y="720000"/>
                    </a:lnTo>
                    <a:lnTo>
                      <a:pt x="32480" y="681151"/>
                    </a:lnTo>
                    <a:lnTo>
                      <a:pt x="69401" y="643011"/>
                    </a:lnTo>
                    <a:lnTo>
                      <a:pt x="106323" y="604871"/>
                    </a:lnTo>
                    <a:lnTo>
                      <a:pt x="141399" y="562917"/>
                    </a:lnTo>
                    <a:lnTo>
                      <a:pt x="174628" y="521917"/>
                    </a:lnTo>
                    <a:lnTo>
                      <a:pt x="205088" y="475196"/>
                    </a:lnTo>
                    <a:lnTo>
                      <a:pt x="230011" y="424660"/>
                    </a:lnTo>
                    <a:lnTo>
                      <a:pt x="243856" y="382707"/>
                    </a:lnTo>
                    <a:lnTo>
                      <a:pt x="248471" y="341706"/>
                    </a:lnTo>
                    <a:lnTo>
                      <a:pt x="248471" y="297846"/>
                    </a:lnTo>
                    <a:lnTo>
                      <a:pt x="247548" y="251124"/>
                    </a:lnTo>
                    <a:lnTo>
                      <a:pt x="245702" y="204403"/>
                    </a:lnTo>
                    <a:lnTo>
                      <a:pt x="247548" y="153868"/>
                    </a:lnTo>
                    <a:lnTo>
                      <a:pt x="252164" y="1004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자유형: 도형 36">
                <a:extLst>
                  <a:ext uri="{FF2B5EF4-FFF2-40B4-BE49-F238E27FC236}">
                    <a16:creationId xmlns:a16="http://schemas.microsoft.com/office/drawing/2014/main" id="{BD7E3927-4B61-4E98-A73D-9C29E5418B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3440" y="3514392"/>
                <a:ext cx="2627888" cy="720000"/>
              </a:xfrm>
              <a:custGeom>
                <a:avLst/>
                <a:gdLst>
                  <a:gd name="connsiteX0" fmla="*/ 8505 w 2627888"/>
                  <a:gd name="connsiteY0" fmla="*/ 0 h 720000"/>
                  <a:gd name="connsiteX1" fmla="*/ 2627888 w 2627888"/>
                  <a:gd name="connsiteY1" fmla="*/ 0 h 720000"/>
                  <a:gd name="connsiteX2" fmla="*/ 2619593 w 2627888"/>
                  <a:gd name="connsiteY2" fmla="*/ 17873 h 720000"/>
                  <a:gd name="connsiteX3" fmla="*/ 2580825 w 2627888"/>
                  <a:gd name="connsiteY3" fmla="*/ 81757 h 720000"/>
                  <a:gd name="connsiteX4" fmla="*/ 2541134 w 2627888"/>
                  <a:gd name="connsiteY4" fmla="*/ 143734 h 720000"/>
                  <a:gd name="connsiteX5" fmla="*/ 2496828 w 2627888"/>
                  <a:gd name="connsiteY5" fmla="*/ 204758 h 720000"/>
                  <a:gd name="connsiteX6" fmla="*/ 2453445 w 2627888"/>
                  <a:gd name="connsiteY6" fmla="*/ 261968 h 720000"/>
                  <a:gd name="connsiteX7" fmla="*/ 2410062 w 2627888"/>
                  <a:gd name="connsiteY7" fmla="*/ 321084 h 720000"/>
                  <a:gd name="connsiteX8" fmla="*/ 2367602 w 2627888"/>
                  <a:gd name="connsiteY8" fmla="*/ 380201 h 720000"/>
                  <a:gd name="connsiteX9" fmla="*/ 2338988 w 2627888"/>
                  <a:gd name="connsiteY9" fmla="*/ 427876 h 720000"/>
                  <a:gd name="connsiteX10" fmla="*/ 2315912 w 2627888"/>
                  <a:gd name="connsiteY10" fmla="*/ 482225 h 720000"/>
                  <a:gd name="connsiteX11" fmla="*/ 2297451 w 2627888"/>
                  <a:gd name="connsiteY11" fmla="*/ 539435 h 720000"/>
                  <a:gd name="connsiteX12" fmla="*/ 2282682 w 2627888"/>
                  <a:gd name="connsiteY12" fmla="*/ 601412 h 720000"/>
                  <a:gd name="connsiteX13" fmla="*/ 2280836 w 2627888"/>
                  <a:gd name="connsiteY13" fmla="*/ 630970 h 720000"/>
                  <a:gd name="connsiteX14" fmla="*/ 2282682 w 2627888"/>
                  <a:gd name="connsiteY14" fmla="*/ 666250 h 720000"/>
                  <a:gd name="connsiteX15" fmla="*/ 2287298 w 2627888"/>
                  <a:gd name="connsiteY15" fmla="*/ 709157 h 720000"/>
                  <a:gd name="connsiteX16" fmla="*/ 2288861 w 2627888"/>
                  <a:gd name="connsiteY16" fmla="*/ 720000 h 720000"/>
                  <a:gd name="connsiteX17" fmla="*/ 327825 w 2627888"/>
                  <a:gd name="connsiteY17" fmla="*/ 720000 h 720000"/>
                  <a:gd name="connsiteX18" fmla="*/ 334141 w 2627888"/>
                  <a:gd name="connsiteY18" fmla="*/ 693901 h 720000"/>
                  <a:gd name="connsiteX19" fmla="*/ 336910 w 2627888"/>
                  <a:gd name="connsiteY19" fmla="*/ 664343 h 720000"/>
                  <a:gd name="connsiteX20" fmla="*/ 336910 w 2627888"/>
                  <a:gd name="connsiteY20" fmla="*/ 632877 h 720000"/>
                  <a:gd name="connsiteX21" fmla="*/ 328603 w 2627888"/>
                  <a:gd name="connsiteY21" fmla="*/ 605226 h 720000"/>
                  <a:gd name="connsiteX22" fmla="*/ 320296 w 2627888"/>
                  <a:gd name="connsiteY22" fmla="*/ 589970 h 720000"/>
                  <a:gd name="connsiteX23" fmla="*/ 305527 w 2627888"/>
                  <a:gd name="connsiteY23" fmla="*/ 575668 h 720000"/>
                  <a:gd name="connsiteX24" fmla="*/ 289835 w 2627888"/>
                  <a:gd name="connsiteY24" fmla="*/ 565179 h 720000"/>
                  <a:gd name="connsiteX25" fmla="*/ 273220 w 2627888"/>
                  <a:gd name="connsiteY25" fmla="*/ 556598 h 720000"/>
                  <a:gd name="connsiteX26" fmla="*/ 256606 w 2627888"/>
                  <a:gd name="connsiteY26" fmla="*/ 544202 h 720000"/>
                  <a:gd name="connsiteX27" fmla="*/ 243683 w 2627888"/>
                  <a:gd name="connsiteY27" fmla="*/ 530853 h 720000"/>
                  <a:gd name="connsiteX28" fmla="*/ 233530 w 2627888"/>
                  <a:gd name="connsiteY28" fmla="*/ 513690 h 720000"/>
                  <a:gd name="connsiteX29" fmla="*/ 229837 w 2627888"/>
                  <a:gd name="connsiteY29" fmla="*/ 494620 h 720000"/>
                  <a:gd name="connsiteX30" fmla="*/ 231684 w 2627888"/>
                  <a:gd name="connsiteY30" fmla="*/ 475551 h 720000"/>
                  <a:gd name="connsiteX31" fmla="*/ 238145 w 2627888"/>
                  <a:gd name="connsiteY31" fmla="*/ 457434 h 720000"/>
                  <a:gd name="connsiteX32" fmla="*/ 246452 w 2627888"/>
                  <a:gd name="connsiteY32" fmla="*/ 442178 h 720000"/>
                  <a:gd name="connsiteX33" fmla="*/ 251990 w 2627888"/>
                  <a:gd name="connsiteY33" fmla="*/ 426922 h 720000"/>
                  <a:gd name="connsiteX34" fmla="*/ 225222 w 2627888"/>
                  <a:gd name="connsiteY34" fmla="*/ 407852 h 720000"/>
                  <a:gd name="connsiteX35" fmla="*/ 206761 w 2627888"/>
                  <a:gd name="connsiteY35" fmla="*/ 388782 h 720000"/>
                  <a:gd name="connsiteX36" fmla="*/ 196608 w 2627888"/>
                  <a:gd name="connsiteY36" fmla="*/ 369713 h 720000"/>
                  <a:gd name="connsiteX37" fmla="*/ 194762 w 2627888"/>
                  <a:gd name="connsiteY37" fmla="*/ 348736 h 720000"/>
                  <a:gd name="connsiteX38" fmla="*/ 197531 w 2627888"/>
                  <a:gd name="connsiteY38" fmla="*/ 329666 h 720000"/>
                  <a:gd name="connsiteX39" fmla="*/ 204915 w 2627888"/>
                  <a:gd name="connsiteY39" fmla="*/ 308689 h 720000"/>
                  <a:gd name="connsiteX40" fmla="*/ 215069 w 2627888"/>
                  <a:gd name="connsiteY40" fmla="*/ 287712 h 720000"/>
                  <a:gd name="connsiteX41" fmla="*/ 226145 w 2627888"/>
                  <a:gd name="connsiteY41" fmla="*/ 266735 h 720000"/>
                  <a:gd name="connsiteX42" fmla="*/ 236299 w 2627888"/>
                  <a:gd name="connsiteY42" fmla="*/ 244805 h 720000"/>
                  <a:gd name="connsiteX43" fmla="*/ 246452 w 2627888"/>
                  <a:gd name="connsiteY43" fmla="*/ 223828 h 720000"/>
                  <a:gd name="connsiteX44" fmla="*/ 251990 w 2627888"/>
                  <a:gd name="connsiteY44" fmla="*/ 200944 h 720000"/>
                  <a:gd name="connsiteX45" fmla="*/ 233530 w 2627888"/>
                  <a:gd name="connsiteY45" fmla="*/ 183781 h 720000"/>
                  <a:gd name="connsiteX46" fmla="*/ 207684 w 2627888"/>
                  <a:gd name="connsiteY46" fmla="*/ 170432 h 720000"/>
                  <a:gd name="connsiteX47" fmla="*/ 179070 w 2627888"/>
                  <a:gd name="connsiteY47" fmla="*/ 158037 h 720000"/>
                  <a:gd name="connsiteX48" fmla="*/ 149533 w 2627888"/>
                  <a:gd name="connsiteY48" fmla="*/ 147548 h 720000"/>
                  <a:gd name="connsiteX49" fmla="*/ 119072 w 2627888"/>
                  <a:gd name="connsiteY49" fmla="*/ 137060 h 720000"/>
                  <a:gd name="connsiteX50" fmla="*/ 88612 w 2627888"/>
                  <a:gd name="connsiteY50" fmla="*/ 126571 h 720000"/>
                  <a:gd name="connsiteX51" fmla="*/ 59998 w 2627888"/>
                  <a:gd name="connsiteY51" fmla="*/ 114176 h 720000"/>
                  <a:gd name="connsiteX52" fmla="*/ 36922 w 2627888"/>
                  <a:gd name="connsiteY52" fmla="*/ 100827 h 720000"/>
                  <a:gd name="connsiteX53" fmla="*/ 16615 w 2627888"/>
                  <a:gd name="connsiteY53" fmla="*/ 81757 h 720000"/>
                  <a:gd name="connsiteX54" fmla="*/ 4615 w 2627888"/>
                  <a:gd name="connsiteY54" fmla="*/ 58873 h 720000"/>
                  <a:gd name="connsiteX55" fmla="*/ 0 w 2627888"/>
                  <a:gd name="connsiteY55" fmla="*/ 35036 h 720000"/>
                  <a:gd name="connsiteX56" fmla="*/ 3692 w 2627888"/>
                  <a:gd name="connsiteY56" fmla="*/ 12152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627888" h="720000">
                    <a:moveTo>
                      <a:pt x="8505" y="0"/>
                    </a:moveTo>
                    <a:lnTo>
                      <a:pt x="2627888" y="0"/>
                    </a:lnTo>
                    <a:lnTo>
                      <a:pt x="2619593" y="17873"/>
                    </a:lnTo>
                    <a:lnTo>
                      <a:pt x="2580825" y="81757"/>
                    </a:lnTo>
                    <a:lnTo>
                      <a:pt x="2541134" y="143734"/>
                    </a:lnTo>
                    <a:lnTo>
                      <a:pt x="2496828" y="204758"/>
                    </a:lnTo>
                    <a:lnTo>
                      <a:pt x="2453445" y="261968"/>
                    </a:lnTo>
                    <a:lnTo>
                      <a:pt x="2410062" y="321084"/>
                    </a:lnTo>
                    <a:lnTo>
                      <a:pt x="2367602" y="380201"/>
                    </a:lnTo>
                    <a:lnTo>
                      <a:pt x="2338988" y="427876"/>
                    </a:lnTo>
                    <a:lnTo>
                      <a:pt x="2315912" y="482225"/>
                    </a:lnTo>
                    <a:lnTo>
                      <a:pt x="2297451" y="539435"/>
                    </a:lnTo>
                    <a:lnTo>
                      <a:pt x="2282682" y="601412"/>
                    </a:lnTo>
                    <a:lnTo>
                      <a:pt x="2280836" y="630970"/>
                    </a:lnTo>
                    <a:lnTo>
                      <a:pt x="2282682" y="666250"/>
                    </a:lnTo>
                    <a:lnTo>
                      <a:pt x="2287298" y="709157"/>
                    </a:lnTo>
                    <a:lnTo>
                      <a:pt x="2288861" y="720000"/>
                    </a:lnTo>
                    <a:lnTo>
                      <a:pt x="327825" y="720000"/>
                    </a:lnTo>
                    <a:lnTo>
                      <a:pt x="334141" y="693901"/>
                    </a:lnTo>
                    <a:lnTo>
                      <a:pt x="336910" y="664343"/>
                    </a:lnTo>
                    <a:lnTo>
                      <a:pt x="336910" y="632877"/>
                    </a:lnTo>
                    <a:lnTo>
                      <a:pt x="328603" y="605226"/>
                    </a:lnTo>
                    <a:lnTo>
                      <a:pt x="320296" y="589970"/>
                    </a:lnTo>
                    <a:lnTo>
                      <a:pt x="305527" y="575668"/>
                    </a:lnTo>
                    <a:lnTo>
                      <a:pt x="289835" y="565179"/>
                    </a:lnTo>
                    <a:lnTo>
                      <a:pt x="273220" y="556598"/>
                    </a:lnTo>
                    <a:lnTo>
                      <a:pt x="256606" y="544202"/>
                    </a:lnTo>
                    <a:lnTo>
                      <a:pt x="243683" y="530853"/>
                    </a:lnTo>
                    <a:lnTo>
                      <a:pt x="233530" y="513690"/>
                    </a:lnTo>
                    <a:lnTo>
                      <a:pt x="229837" y="494620"/>
                    </a:lnTo>
                    <a:lnTo>
                      <a:pt x="231684" y="475551"/>
                    </a:lnTo>
                    <a:lnTo>
                      <a:pt x="238145" y="457434"/>
                    </a:lnTo>
                    <a:lnTo>
                      <a:pt x="246452" y="442178"/>
                    </a:lnTo>
                    <a:lnTo>
                      <a:pt x="251990" y="426922"/>
                    </a:lnTo>
                    <a:lnTo>
                      <a:pt x="225222" y="407852"/>
                    </a:lnTo>
                    <a:lnTo>
                      <a:pt x="206761" y="388782"/>
                    </a:lnTo>
                    <a:lnTo>
                      <a:pt x="196608" y="369713"/>
                    </a:lnTo>
                    <a:lnTo>
                      <a:pt x="194762" y="348736"/>
                    </a:lnTo>
                    <a:lnTo>
                      <a:pt x="197531" y="329666"/>
                    </a:lnTo>
                    <a:lnTo>
                      <a:pt x="204915" y="308689"/>
                    </a:lnTo>
                    <a:lnTo>
                      <a:pt x="215069" y="287712"/>
                    </a:lnTo>
                    <a:lnTo>
                      <a:pt x="226145" y="266735"/>
                    </a:lnTo>
                    <a:lnTo>
                      <a:pt x="236299" y="244805"/>
                    </a:lnTo>
                    <a:lnTo>
                      <a:pt x="246452" y="223828"/>
                    </a:lnTo>
                    <a:lnTo>
                      <a:pt x="251990" y="200944"/>
                    </a:lnTo>
                    <a:lnTo>
                      <a:pt x="233530" y="183781"/>
                    </a:lnTo>
                    <a:lnTo>
                      <a:pt x="207684" y="170432"/>
                    </a:lnTo>
                    <a:lnTo>
                      <a:pt x="179070" y="158037"/>
                    </a:lnTo>
                    <a:lnTo>
                      <a:pt x="149533" y="147548"/>
                    </a:lnTo>
                    <a:lnTo>
                      <a:pt x="119072" y="137060"/>
                    </a:lnTo>
                    <a:lnTo>
                      <a:pt x="88612" y="126571"/>
                    </a:lnTo>
                    <a:lnTo>
                      <a:pt x="59998" y="114176"/>
                    </a:lnTo>
                    <a:lnTo>
                      <a:pt x="36922" y="100827"/>
                    </a:lnTo>
                    <a:lnTo>
                      <a:pt x="16615" y="81757"/>
                    </a:lnTo>
                    <a:lnTo>
                      <a:pt x="4615" y="58873"/>
                    </a:lnTo>
                    <a:lnTo>
                      <a:pt x="0" y="35036"/>
                    </a:lnTo>
                    <a:lnTo>
                      <a:pt x="3692" y="12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5" name="화살표: 위쪽/아래쪽 5">
              <a:extLst>
                <a:ext uri="{FF2B5EF4-FFF2-40B4-BE49-F238E27FC236}">
                  <a16:creationId xmlns:a16="http://schemas.microsoft.com/office/drawing/2014/main" id="{41FEBB25-399C-488F-8A60-8154746CCFDD}"/>
                </a:ext>
              </a:extLst>
            </p:cNvPr>
            <p:cNvSpPr/>
            <p:nvPr/>
          </p:nvSpPr>
          <p:spPr>
            <a:xfrm>
              <a:off x="8937916" y="2503492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화살표: 위쪽/아래쪽 39">
              <a:extLst>
                <a:ext uri="{FF2B5EF4-FFF2-40B4-BE49-F238E27FC236}">
                  <a16:creationId xmlns:a16="http://schemas.microsoft.com/office/drawing/2014/main" id="{03018920-33BD-4DDC-8FE2-3EC6B7DA8281}"/>
                </a:ext>
              </a:extLst>
            </p:cNvPr>
            <p:cNvSpPr/>
            <p:nvPr/>
          </p:nvSpPr>
          <p:spPr>
            <a:xfrm>
              <a:off x="8246751" y="3462758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화살표: 위쪽/아래쪽 40">
              <a:extLst>
                <a:ext uri="{FF2B5EF4-FFF2-40B4-BE49-F238E27FC236}">
                  <a16:creationId xmlns:a16="http://schemas.microsoft.com/office/drawing/2014/main" id="{3ACD9084-D5F5-4274-BBA7-313182CCE3C8}"/>
                </a:ext>
              </a:extLst>
            </p:cNvPr>
            <p:cNvSpPr/>
            <p:nvPr/>
          </p:nvSpPr>
          <p:spPr>
            <a:xfrm>
              <a:off x="8937916" y="4422024"/>
              <a:ext cx="432048" cy="80530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5">
            <a:extLst>
              <a:ext uri="{FF2B5EF4-FFF2-40B4-BE49-F238E27FC236}">
                <a16:creationId xmlns:a16="http://schemas.microsoft.com/office/drawing/2014/main" id="{F830EFE3-B922-4A74-9A99-08FACF0080A3}"/>
              </a:ext>
            </a:extLst>
          </p:cNvPr>
          <p:cNvSpPr/>
          <p:nvPr/>
        </p:nvSpPr>
        <p:spPr>
          <a:xfrm rot="13500000">
            <a:off x="5191948" y="528274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L-Shape 5">
            <a:extLst>
              <a:ext uri="{FF2B5EF4-FFF2-40B4-BE49-F238E27FC236}">
                <a16:creationId xmlns:a16="http://schemas.microsoft.com/office/drawing/2014/main" id="{821B12FD-1017-49CC-B78B-E77CA6D1D21D}"/>
              </a:ext>
            </a:extLst>
          </p:cNvPr>
          <p:cNvSpPr/>
          <p:nvPr/>
        </p:nvSpPr>
        <p:spPr>
          <a:xfrm rot="13500000">
            <a:off x="3362312" y="4706452"/>
            <a:ext cx="1171974" cy="1171992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L-Shape 5">
            <a:extLst>
              <a:ext uri="{FF2B5EF4-FFF2-40B4-BE49-F238E27FC236}">
                <a16:creationId xmlns:a16="http://schemas.microsoft.com/office/drawing/2014/main" id="{13035C0C-DBC7-4443-BB26-73D6C54A310A}"/>
              </a:ext>
            </a:extLst>
          </p:cNvPr>
          <p:cNvSpPr/>
          <p:nvPr/>
        </p:nvSpPr>
        <p:spPr>
          <a:xfrm rot="13500000">
            <a:off x="3166994" y="3404989"/>
            <a:ext cx="886273" cy="88628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L-Shape 5">
            <a:extLst>
              <a:ext uri="{FF2B5EF4-FFF2-40B4-BE49-F238E27FC236}">
                <a16:creationId xmlns:a16="http://schemas.microsoft.com/office/drawing/2014/main" id="{0D964443-35F8-486B-B1C9-8CBF30907A43}"/>
              </a:ext>
            </a:extLst>
          </p:cNvPr>
          <p:cNvSpPr/>
          <p:nvPr/>
        </p:nvSpPr>
        <p:spPr>
          <a:xfrm rot="13500000">
            <a:off x="9802445" y="3371514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L-Shape 5">
            <a:extLst>
              <a:ext uri="{FF2B5EF4-FFF2-40B4-BE49-F238E27FC236}">
                <a16:creationId xmlns:a16="http://schemas.microsoft.com/office/drawing/2014/main" id="{1C867950-49DF-4DB2-BC57-C10DBC6D902D}"/>
              </a:ext>
            </a:extLst>
          </p:cNvPr>
          <p:cNvSpPr/>
          <p:nvPr/>
        </p:nvSpPr>
        <p:spPr>
          <a:xfrm rot="13500000">
            <a:off x="2975844" y="1779461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L-Shape 5">
            <a:extLst>
              <a:ext uri="{FF2B5EF4-FFF2-40B4-BE49-F238E27FC236}">
                <a16:creationId xmlns:a16="http://schemas.microsoft.com/office/drawing/2014/main" id="{002A65B4-FE0E-4C42-B5B5-9BDA4EFCDB48}"/>
              </a:ext>
            </a:extLst>
          </p:cNvPr>
          <p:cNvSpPr/>
          <p:nvPr/>
        </p:nvSpPr>
        <p:spPr>
          <a:xfrm rot="13500000">
            <a:off x="1232796" y="3305905"/>
            <a:ext cx="509660" cy="509668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L-Shape 5">
            <a:extLst>
              <a:ext uri="{FF2B5EF4-FFF2-40B4-BE49-F238E27FC236}">
                <a16:creationId xmlns:a16="http://schemas.microsoft.com/office/drawing/2014/main" id="{0B580D2D-346C-4938-86D2-B668775D0F9A}"/>
              </a:ext>
            </a:extLst>
          </p:cNvPr>
          <p:cNvSpPr/>
          <p:nvPr/>
        </p:nvSpPr>
        <p:spPr>
          <a:xfrm rot="13500000">
            <a:off x="8127500" y="3459323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L-Shape 5">
            <a:extLst>
              <a:ext uri="{FF2B5EF4-FFF2-40B4-BE49-F238E27FC236}">
                <a16:creationId xmlns:a16="http://schemas.microsoft.com/office/drawing/2014/main" id="{C14E3D57-EB2E-4DD2-BAC9-D802F0F7A077}"/>
              </a:ext>
            </a:extLst>
          </p:cNvPr>
          <p:cNvSpPr/>
          <p:nvPr/>
        </p:nvSpPr>
        <p:spPr>
          <a:xfrm rot="13500000">
            <a:off x="2179354" y="2617259"/>
            <a:ext cx="703686" cy="70369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L-Shape 5">
            <a:extLst>
              <a:ext uri="{FF2B5EF4-FFF2-40B4-BE49-F238E27FC236}">
                <a16:creationId xmlns:a16="http://schemas.microsoft.com/office/drawing/2014/main" id="{38D08DAE-8896-45C0-8CF4-78867C73F27E}"/>
              </a:ext>
            </a:extLst>
          </p:cNvPr>
          <p:cNvSpPr/>
          <p:nvPr/>
        </p:nvSpPr>
        <p:spPr>
          <a:xfrm rot="13500000">
            <a:off x="3079672" y="1631359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L-Shape 5">
            <a:extLst>
              <a:ext uri="{FF2B5EF4-FFF2-40B4-BE49-F238E27FC236}">
                <a16:creationId xmlns:a16="http://schemas.microsoft.com/office/drawing/2014/main" id="{AEB0E4A9-F047-4756-B59C-41AD9508C275}"/>
              </a:ext>
            </a:extLst>
          </p:cNvPr>
          <p:cNvSpPr/>
          <p:nvPr/>
        </p:nvSpPr>
        <p:spPr>
          <a:xfrm rot="13500000">
            <a:off x="7461404" y="160680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L-Shape 5">
            <a:extLst>
              <a:ext uri="{FF2B5EF4-FFF2-40B4-BE49-F238E27FC236}">
                <a16:creationId xmlns:a16="http://schemas.microsoft.com/office/drawing/2014/main" id="{7433F2C7-6127-4BE8-BF4F-8940C85065C3}"/>
              </a:ext>
            </a:extLst>
          </p:cNvPr>
          <p:cNvSpPr/>
          <p:nvPr/>
        </p:nvSpPr>
        <p:spPr>
          <a:xfrm rot="13500000">
            <a:off x="8089614" y="3748807"/>
            <a:ext cx="2648198" cy="264824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L-Shape 5">
            <a:extLst>
              <a:ext uri="{FF2B5EF4-FFF2-40B4-BE49-F238E27FC236}">
                <a16:creationId xmlns:a16="http://schemas.microsoft.com/office/drawing/2014/main" id="{A61C70E8-4AEC-4D6C-A873-1F38BF25EB71}"/>
              </a:ext>
            </a:extLst>
          </p:cNvPr>
          <p:cNvSpPr/>
          <p:nvPr/>
        </p:nvSpPr>
        <p:spPr>
          <a:xfrm rot="13500000">
            <a:off x="4670521" y="2885102"/>
            <a:ext cx="3125471" cy="3125520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L-Shape 5">
            <a:extLst>
              <a:ext uri="{FF2B5EF4-FFF2-40B4-BE49-F238E27FC236}">
                <a16:creationId xmlns:a16="http://schemas.microsoft.com/office/drawing/2014/main" id="{CE18C212-9C77-4D8A-B71A-7C45A5751C36}"/>
              </a:ext>
            </a:extLst>
          </p:cNvPr>
          <p:cNvSpPr/>
          <p:nvPr/>
        </p:nvSpPr>
        <p:spPr>
          <a:xfrm rot="13500000">
            <a:off x="1042019" y="3732717"/>
            <a:ext cx="2293471" cy="2293507"/>
          </a:xfrm>
          <a:custGeom>
            <a:avLst/>
            <a:gdLst/>
            <a:ahLst/>
            <a:cxnLst/>
            <a:rect l="l" t="t" r="r" b="b"/>
            <a:pathLst>
              <a:path w="4214079" h="4214217">
                <a:moveTo>
                  <a:pt x="2520000" y="4214217"/>
                </a:moveTo>
                <a:lnTo>
                  <a:pt x="0" y="4214217"/>
                </a:lnTo>
                <a:lnTo>
                  <a:pt x="0" y="1693937"/>
                </a:lnTo>
                <a:lnTo>
                  <a:pt x="793346" y="1693937"/>
                </a:lnTo>
                <a:lnTo>
                  <a:pt x="793346" y="2402384"/>
                </a:lnTo>
                <a:lnTo>
                  <a:pt x="3195730" y="0"/>
                </a:lnTo>
                <a:lnTo>
                  <a:pt x="4214079" y="1018350"/>
                </a:lnTo>
                <a:lnTo>
                  <a:pt x="1830611" y="3401819"/>
                </a:lnTo>
                <a:lnTo>
                  <a:pt x="2520000" y="3401819"/>
                </a:lnTo>
                <a:close/>
              </a:path>
            </a:pathLst>
          </a:custGeom>
          <a:solidFill>
            <a:schemeClr val="tx1"/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0637-2999-481F-97FF-DD5F42214A65}"/>
              </a:ext>
            </a:extLst>
          </p:cNvPr>
          <p:cNvSpPr txBox="1"/>
          <p:nvPr/>
        </p:nvSpPr>
        <p:spPr>
          <a:xfrm>
            <a:off x="3100485" y="2632314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861D6-2E83-4948-A6BE-E0BAE466BAC6}"/>
              </a:ext>
            </a:extLst>
          </p:cNvPr>
          <p:cNvSpPr txBox="1"/>
          <p:nvPr/>
        </p:nvSpPr>
        <p:spPr>
          <a:xfrm>
            <a:off x="5048475" y="2699568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00DC-20A5-4574-BCD9-F034A2FDEE4C}"/>
              </a:ext>
            </a:extLst>
          </p:cNvPr>
          <p:cNvSpPr txBox="1"/>
          <p:nvPr/>
        </p:nvSpPr>
        <p:spPr>
          <a:xfrm>
            <a:off x="7493563" y="252568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22F5-F8FA-4507-99E4-5A11B00C57B9}"/>
              </a:ext>
            </a:extLst>
          </p:cNvPr>
          <p:cNvSpPr txBox="1"/>
          <p:nvPr/>
        </p:nvSpPr>
        <p:spPr>
          <a:xfrm>
            <a:off x="9083170" y="249565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652DB-62F9-41D2-A280-0EFC1818193E}"/>
              </a:ext>
            </a:extLst>
          </p:cNvPr>
          <p:cNvSpPr txBox="1"/>
          <p:nvPr/>
        </p:nvSpPr>
        <p:spPr>
          <a:xfrm>
            <a:off x="8110428" y="4749762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77E2F-0988-4197-BC78-C1990EE0A6F3}"/>
              </a:ext>
            </a:extLst>
          </p:cNvPr>
          <p:cNvSpPr txBox="1"/>
          <p:nvPr/>
        </p:nvSpPr>
        <p:spPr>
          <a:xfrm>
            <a:off x="10058418" y="4817016"/>
            <a:ext cx="91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AF90-BEBD-425C-831F-4B573585243A}"/>
              </a:ext>
            </a:extLst>
          </p:cNvPr>
          <p:cNvSpPr txBox="1"/>
          <p:nvPr/>
        </p:nvSpPr>
        <p:spPr>
          <a:xfrm>
            <a:off x="4698180" y="4117086"/>
            <a:ext cx="198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PowerPoint  Presentation that is beautifully designed.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EA5EE-BA90-48D4-A363-EF0B65B78A81}"/>
              </a:ext>
            </a:extLst>
          </p:cNvPr>
          <p:cNvSpPr txBox="1"/>
          <p:nvPr/>
        </p:nvSpPr>
        <p:spPr>
          <a:xfrm>
            <a:off x="6759544" y="4178640"/>
            <a:ext cx="13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6AC6A-115B-40AA-81E6-AA79927B9A67}"/>
              </a:ext>
            </a:extLst>
          </p:cNvPr>
          <p:cNvSpPr txBox="1"/>
          <p:nvPr/>
        </p:nvSpPr>
        <p:spPr>
          <a:xfrm>
            <a:off x="1074178" y="465159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Get a modern Power Point  Presentation.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D07DE-D64E-422B-919A-1CAB2B9FE072}"/>
              </a:ext>
            </a:extLst>
          </p:cNvPr>
          <p:cNvSpPr txBox="1"/>
          <p:nvPr/>
        </p:nvSpPr>
        <p:spPr>
          <a:xfrm>
            <a:off x="2663785" y="4621568"/>
            <a:ext cx="97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How does it work?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51FDD6-FE4F-5917-E54B-835153A5A2A9}"/>
              </a:ext>
            </a:extLst>
          </p:cNvPr>
          <p:cNvGrpSpPr/>
          <p:nvPr/>
        </p:nvGrpSpPr>
        <p:grpSpPr>
          <a:xfrm>
            <a:off x="787078" y="1875099"/>
            <a:ext cx="578735" cy="671331"/>
            <a:chOff x="787078" y="1875099"/>
            <a:chExt cx="578735" cy="671331"/>
          </a:xfrm>
        </p:grpSpPr>
        <p:sp>
          <p:nvSpPr>
            <p:cNvPr id="4" name="Folded Corner 3">
              <a:extLst>
                <a:ext uri="{FF2B5EF4-FFF2-40B4-BE49-F238E27FC236}">
                  <a16:creationId xmlns:a16="http://schemas.microsoft.com/office/drawing/2014/main" id="{3A04DDA7-D1B5-D325-A86A-C402422407ED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5B93C8-D6D3-E782-F7FB-D3718E01A31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17F59C-96E4-F22B-CAA5-B844AA6E242F}"/>
              </a:ext>
            </a:extLst>
          </p:cNvPr>
          <p:cNvGrpSpPr/>
          <p:nvPr/>
        </p:nvGrpSpPr>
        <p:grpSpPr>
          <a:xfrm>
            <a:off x="2575367" y="3173176"/>
            <a:ext cx="578735" cy="671331"/>
            <a:chOff x="787078" y="1875099"/>
            <a:chExt cx="578735" cy="671331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B9E44F8A-A6A6-EE6F-79A3-0F5BD4BB26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55627A-A336-A277-4755-395B7437921C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3CA92-085B-AFAA-D1EC-75378E144871}"/>
              </a:ext>
            </a:extLst>
          </p:cNvPr>
          <p:cNvGrpSpPr/>
          <p:nvPr/>
        </p:nvGrpSpPr>
        <p:grpSpPr>
          <a:xfrm>
            <a:off x="650110" y="5304629"/>
            <a:ext cx="578735" cy="671331"/>
            <a:chOff x="787078" y="1875099"/>
            <a:chExt cx="578735" cy="671331"/>
          </a:xfrm>
        </p:grpSpPr>
        <p:sp>
          <p:nvSpPr>
            <p:cNvPr id="13" name="Folded Corner 12">
              <a:extLst>
                <a:ext uri="{FF2B5EF4-FFF2-40B4-BE49-F238E27FC236}">
                  <a16:creationId xmlns:a16="http://schemas.microsoft.com/office/drawing/2014/main" id="{CE26F7B7-654F-AEB7-37F7-E9A3B4D0611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5062DB-C682-B6E1-93F6-8E422E96F61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D20C5-8AAC-D9FE-344A-64877225AA4F}"/>
              </a:ext>
            </a:extLst>
          </p:cNvPr>
          <p:cNvGrpSpPr/>
          <p:nvPr/>
        </p:nvGrpSpPr>
        <p:grpSpPr>
          <a:xfrm>
            <a:off x="1996632" y="4481114"/>
            <a:ext cx="578735" cy="671331"/>
            <a:chOff x="787078" y="1875099"/>
            <a:chExt cx="578735" cy="671331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EC194BBA-D043-EB66-920C-BEF1A71757D9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541C0-6864-2C24-0400-561BDE75568B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ADA1EB-8E12-294A-DB27-D2ECFA56FF38}"/>
              </a:ext>
            </a:extLst>
          </p:cNvPr>
          <p:cNvGrpSpPr/>
          <p:nvPr/>
        </p:nvGrpSpPr>
        <p:grpSpPr>
          <a:xfrm>
            <a:off x="2127813" y="1626243"/>
            <a:ext cx="578735" cy="671331"/>
            <a:chOff x="787078" y="1875099"/>
            <a:chExt cx="578735" cy="671331"/>
          </a:xfrm>
        </p:grpSpPr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0293DC85-DF8B-E3D4-AB78-2124A67FE1FA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9F4090-8DAC-D661-3F5E-2A69C045321A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DBA8E5-2087-DDE0-6A52-C8ED0D5629DA}"/>
              </a:ext>
            </a:extLst>
          </p:cNvPr>
          <p:cNvGrpSpPr/>
          <p:nvPr/>
        </p:nvGrpSpPr>
        <p:grpSpPr>
          <a:xfrm>
            <a:off x="1549078" y="3030640"/>
            <a:ext cx="578735" cy="671331"/>
            <a:chOff x="787078" y="1875099"/>
            <a:chExt cx="578735" cy="671331"/>
          </a:xfrm>
        </p:grpSpPr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79425B64-8F64-37BF-52E0-156B733F4783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A65F38-3FEF-9025-F2B2-E0E29FC2DBD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F206B1-C5A7-8131-BE17-2F6F715375C9}"/>
              </a:ext>
            </a:extLst>
          </p:cNvPr>
          <p:cNvGrpSpPr/>
          <p:nvPr/>
        </p:nvGrpSpPr>
        <p:grpSpPr>
          <a:xfrm>
            <a:off x="787077" y="3757697"/>
            <a:ext cx="578735" cy="671331"/>
            <a:chOff x="787078" y="1875099"/>
            <a:chExt cx="578735" cy="671331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6992A40F-236A-2761-E956-00F122AAD6EC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091AD-C325-A6AC-2137-B8C51A68D2A8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2CF1B-A44D-F4A7-87A1-6E0BDDBADAF2}"/>
              </a:ext>
            </a:extLst>
          </p:cNvPr>
          <p:cNvGrpSpPr/>
          <p:nvPr/>
        </p:nvGrpSpPr>
        <p:grpSpPr>
          <a:xfrm>
            <a:off x="8675226" y="3199217"/>
            <a:ext cx="1520142" cy="1763361"/>
            <a:chOff x="787078" y="1875099"/>
            <a:chExt cx="578735" cy="671331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73387FAC-77FB-0282-A9C5-E01DFF339532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dirty="0"/>
                <a:t>Aggregator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86D1A6-D255-F8D9-2734-F5DC063C87E0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51F0C6-87A4-177E-38F9-1A290B14C107}"/>
              </a:ext>
            </a:extLst>
          </p:cNvPr>
          <p:cNvGrpSpPr/>
          <p:nvPr/>
        </p:nvGrpSpPr>
        <p:grpSpPr>
          <a:xfrm>
            <a:off x="5380297" y="5252542"/>
            <a:ext cx="578735" cy="671331"/>
            <a:chOff x="787078" y="1875099"/>
            <a:chExt cx="578735" cy="671331"/>
          </a:xfrm>
        </p:grpSpPr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850A909E-36A1-1B5B-A06D-875F1BB0EEF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E3D23F-260F-4C23-9A2B-D881335C0231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59488971-5125-B96D-B9BB-2D19C2DDC273}"/>
              </a:ext>
            </a:extLst>
          </p:cNvPr>
          <p:cNvCxnSpPr>
            <a:cxnSpLocks/>
            <a:stCxn id="43" idx="3"/>
            <a:endCxn id="28" idx="1"/>
          </p:cNvCxnSpPr>
          <p:nvPr/>
        </p:nvCxnSpPr>
        <p:spPr>
          <a:xfrm>
            <a:off x="7436735" y="1909822"/>
            <a:ext cx="1238491" cy="2171076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94086A3-DEE1-E68D-5D06-C5D0EC8EA333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6096000" y="2158678"/>
            <a:ext cx="2579226" cy="192222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FD97717-1920-8627-526C-4D08CAC834F9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>
            <a:off x="7884289" y="3456755"/>
            <a:ext cx="790937" cy="62414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86C8E7D-F592-6B4C-95D4-32A37E0BC450}"/>
              </a:ext>
            </a:extLst>
          </p:cNvPr>
          <p:cNvCxnSpPr>
            <a:cxnSpLocks/>
            <a:stCxn id="46" idx="3"/>
            <a:endCxn id="28" idx="1"/>
          </p:cNvCxnSpPr>
          <p:nvPr/>
        </p:nvCxnSpPr>
        <p:spPr>
          <a:xfrm>
            <a:off x="6858000" y="3314219"/>
            <a:ext cx="1817226" cy="766679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08CB82A-7F38-D10B-0A98-83BBA4130B1A}"/>
              </a:ext>
            </a:extLst>
          </p:cNvPr>
          <p:cNvCxnSpPr>
            <a:cxnSpLocks/>
            <a:stCxn id="49" idx="3"/>
            <a:endCxn id="28" idx="1"/>
          </p:cNvCxnSpPr>
          <p:nvPr/>
        </p:nvCxnSpPr>
        <p:spPr>
          <a:xfrm>
            <a:off x="6095999" y="4041276"/>
            <a:ext cx="2579227" cy="39622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99AB22D4-9821-1DF0-B6DE-8FDB4125898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176304" y="4080898"/>
            <a:ext cx="1498922" cy="71202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DEBEA544-27CF-2D60-A057-7BFAF5815DC4}"/>
              </a:ext>
            </a:extLst>
          </p:cNvPr>
          <p:cNvCxnSpPr>
            <a:cxnSpLocks/>
            <a:stCxn id="37" idx="3"/>
            <a:endCxn id="28" idx="1"/>
          </p:cNvCxnSpPr>
          <p:nvPr/>
        </p:nvCxnSpPr>
        <p:spPr>
          <a:xfrm flipV="1">
            <a:off x="5959032" y="4080898"/>
            <a:ext cx="2716194" cy="1507310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F61FE7-1F92-24A2-8D59-C67789398B4F}"/>
              </a:ext>
            </a:extLst>
          </p:cNvPr>
          <p:cNvGrpSpPr/>
          <p:nvPr/>
        </p:nvGrpSpPr>
        <p:grpSpPr>
          <a:xfrm>
            <a:off x="5517265" y="1823012"/>
            <a:ext cx="578735" cy="671331"/>
            <a:chOff x="787078" y="1875099"/>
            <a:chExt cx="578735" cy="671331"/>
          </a:xfrm>
        </p:grpSpPr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id="{AA267DD5-CC6B-ED54-F065-A774E57FC1B7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9BECEA-9E78-B299-A10C-F3E95D173927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7AA3E2-2AF1-D22B-5912-25A29B2BA745}"/>
              </a:ext>
            </a:extLst>
          </p:cNvPr>
          <p:cNvGrpSpPr/>
          <p:nvPr/>
        </p:nvGrpSpPr>
        <p:grpSpPr>
          <a:xfrm>
            <a:off x="7305554" y="3121089"/>
            <a:ext cx="578735" cy="671331"/>
            <a:chOff x="787078" y="1875099"/>
            <a:chExt cx="578735" cy="671331"/>
          </a:xfrm>
        </p:grpSpPr>
        <p:sp>
          <p:nvSpPr>
            <p:cNvPr id="34" name="Folded Corner 33">
              <a:extLst>
                <a:ext uri="{FF2B5EF4-FFF2-40B4-BE49-F238E27FC236}">
                  <a16:creationId xmlns:a16="http://schemas.microsoft.com/office/drawing/2014/main" id="{413D6630-D2EF-6F2A-FC0C-4CA20D4941D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53092-4AC2-5849-D76A-D307A994354D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9A09F2-A2A3-7DDB-C513-8C75EA81E93C}"/>
              </a:ext>
            </a:extLst>
          </p:cNvPr>
          <p:cNvGrpSpPr/>
          <p:nvPr/>
        </p:nvGrpSpPr>
        <p:grpSpPr>
          <a:xfrm>
            <a:off x="6726819" y="4429027"/>
            <a:ext cx="578735" cy="671331"/>
            <a:chOff x="787078" y="1875099"/>
            <a:chExt cx="578735" cy="671331"/>
          </a:xfrm>
        </p:grpSpPr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D14FC7F0-956C-354B-D1D9-A7F010B10834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6E0BE1-5690-670A-9958-ADB8D4AED2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B19A85-6D1F-ACD0-2FF4-4B89C4DD9741}"/>
              </a:ext>
            </a:extLst>
          </p:cNvPr>
          <p:cNvGrpSpPr/>
          <p:nvPr/>
        </p:nvGrpSpPr>
        <p:grpSpPr>
          <a:xfrm>
            <a:off x="6858000" y="1574156"/>
            <a:ext cx="578735" cy="671331"/>
            <a:chOff x="787078" y="1875099"/>
            <a:chExt cx="578735" cy="671331"/>
          </a:xfrm>
        </p:grpSpPr>
        <p:sp>
          <p:nvSpPr>
            <p:cNvPr id="43" name="Folded Corner 42">
              <a:extLst>
                <a:ext uri="{FF2B5EF4-FFF2-40B4-BE49-F238E27FC236}">
                  <a16:creationId xmlns:a16="http://schemas.microsoft.com/office/drawing/2014/main" id="{E269A093-62EF-505C-68C1-AA56010ABDEE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33CF8D-F13E-72E6-8BC3-E8B87AA54A0E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1AA383-2ABA-F3F2-0EC1-BA544AEFAC5D}"/>
              </a:ext>
            </a:extLst>
          </p:cNvPr>
          <p:cNvGrpSpPr/>
          <p:nvPr/>
        </p:nvGrpSpPr>
        <p:grpSpPr>
          <a:xfrm>
            <a:off x="6279265" y="2978553"/>
            <a:ext cx="578735" cy="671331"/>
            <a:chOff x="787078" y="1875099"/>
            <a:chExt cx="578735" cy="671331"/>
          </a:xfrm>
        </p:grpSpPr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F645D6C-375F-7889-4575-A25F6C277F00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533870-F8F7-EE23-CF60-566CD87D5FF9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28DC7B-B938-7AD0-DB9C-EB4985A2CA1E}"/>
              </a:ext>
            </a:extLst>
          </p:cNvPr>
          <p:cNvGrpSpPr/>
          <p:nvPr/>
        </p:nvGrpSpPr>
        <p:grpSpPr>
          <a:xfrm>
            <a:off x="5517264" y="3705610"/>
            <a:ext cx="578735" cy="671331"/>
            <a:chOff x="787078" y="1875099"/>
            <a:chExt cx="578735" cy="671331"/>
          </a:xfrm>
        </p:grpSpPr>
        <p:sp>
          <p:nvSpPr>
            <p:cNvPr id="49" name="Folded Corner 48">
              <a:extLst>
                <a:ext uri="{FF2B5EF4-FFF2-40B4-BE49-F238E27FC236}">
                  <a16:creationId xmlns:a16="http://schemas.microsoft.com/office/drawing/2014/main" id="{1E8CB0C0-5BB4-CF57-6A3D-A67533201568}"/>
                </a:ext>
              </a:extLst>
            </p:cNvPr>
            <p:cNvSpPr/>
            <p:nvPr/>
          </p:nvSpPr>
          <p:spPr>
            <a:xfrm>
              <a:off x="787078" y="1875099"/>
              <a:ext cx="578735" cy="671331"/>
            </a:xfrm>
            <a:prstGeom prst="foldedCorner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4301CA-D800-4C07-8C95-B06CB9A35132}"/>
                </a:ext>
              </a:extLst>
            </p:cNvPr>
            <p:cNvSpPr/>
            <p:nvPr/>
          </p:nvSpPr>
          <p:spPr>
            <a:xfrm>
              <a:off x="787078" y="1875099"/>
              <a:ext cx="578735" cy="1736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7519968-C5C2-CF9D-8F4E-62157493F0F0}"/>
              </a:ext>
            </a:extLst>
          </p:cNvPr>
          <p:cNvSpPr/>
          <p:nvPr/>
        </p:nvSpPr>
        <p:spPr>
          <a:xfrm>
            <a:off x="8806407" y="1426877"/>
            <a:ext cx="1817225" cy="671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Swagger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EC005E9C-6C7F-7F6D-E19B-56EB8CFC917D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rot="5400000" flipH="1" flipV="1">
            <a:off x="9024654" y="2508852"/>
            <a:ext cx="1101009" cy="279723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33E0D2F-9256-4672-6FAF-5A04A9415128}"/>
              </a:ext>
            </a:extLst>
          </p:cNvPr>
          <p:cNvSpPr txBox="1"/>
          <p:nvPr/>
        </p:nvSpPr>
        <p:spPr>
          <a:xfrm>
            <a:off x="10979952" y="136726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😊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7433F7-DEFC-7FB7-9132-3A6638ACE6D9}"/>
              </a:ext>
            </a:extLst>
          </p:cNvPr>
          <p:cNvSpPr txBox="1"/>
          <p:nvPr/>
        </p:nvSpPr>
        <p:spPr>
          <a:xfrm>
            <a:off x="3122113" y="136726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6000" dirty="0"/>
              <a:t>😐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45530111-BFD9-0712-E281-CC339F0B14F9}"/>
              </a:ext>
            </a:extLst>
          </p:cNvPr>
          <p:cNvSpPr/>
          <p:nvPr/>
        </p:nvSpPr>
        <p:spPr>
          <a:xfrm>
            <a:off x="3854129" y="3132992"/>
            <a:ext cx="1090751" cy="1137957"/>
          </a:xfrm>
          <a:prstGeom prst="rightArrow">
            <a:avLst>
              <a:gd name="adj1" fmla="val 58137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3" name="Graphic 82" descr="Gauge with solid fill">
            <a:extLst>
              <a:ext uri="{FF2B5EF4-FFF2-40B4-BE49-F238E27FC236}">
                <a16:creationId xmlns:a16="http://schemas.microsoft.com/office/drawing/2014/main" id="{8A43AAF5-9401-F8CF-F9D4-46E09ED9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257" y="4616010"/>
            <a:ext cx="2347732" cy="23477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D5EFA39-C086-8306-E09D-A5F84ED1B6DE}"/>
              </a:ext>
            </a:extLst>
          </p:cNvPr>
          <p:cNvSpPr txBox="1"/>
          <p:nvPr/>
        </p:nvSpPr>
        <p:spPr>
          <a:xfrm>
            <a:off x="9719453" y="5189711"/>
            <a:ext cx="2177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Toolbox «Energy Dashboard for everybody»</a:t>
            </a:r>
          </a:p>
        </p:txBody>
      </p:sp>
    </p:spTree>
    <p:extLst>
      <p:ext uri="{BB962C8B-B14F-4D97-AF65-F5344CB8AC3E}">
        <p14:creationId xmlns:p14="http://schemas.microsoft.com/office/powerpoint/2010/main" val="929819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F3F7E-C344-4C70-8B6B-96A40F7D9A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04A223-7F21-463F-891B-21B45AD3B891}"/>
              </a:ext>
            </a:extLst>
          </p:cNvPr>
          <p:cNvSpPr/>
          <p:nvPr/>
        </p:nvSpPr>
        <p:spPr>
          <a:xfrm>
            <a:off x="219075" y="276225"/>
            <a:ext cx="11744325" cy="6305550"/>
          </a:xfrm>
          <a:custGeom>
            <a:avLst/>
            <a:gdLst>
              <a:gd name="connsiteX0" fmla="*/ 0 w 11744325"/>
              <a:gd name="connsiteY0" fmla="*/ 0 h 6305550"/>
              <a:gd name="connsiteX1" fmla="*/ 5923894 w 11744325"/>
              <a:gd name="connsiteY1" fmla="*/ 0 h 6305550"/>
              <a:gd name="connsiteX2" fmla="*/ 5846093 w 11744325"/>
              <a:gd name="connsiteY2" fmla="*/ 83359 h 6305550"/>
              <a:gd name="connsiteX3" fmla="*/ 83359 w 11744325"/>
              <a:gd name="connsiteY3" fmla="*/ 83359 h 6305550"/>
              <a:gd name="connsiteX4" fmla="*/ 83359 w 11744325"/>
              <a:gd name="connsiteY4" fmla="*/ 6222191 h 6305550"/>
              <a:gd name="connsiteX5" fmla="*/ 11660966 w 11744325"/>
              <a:gd name="connsiteY5" fmla="*/ 6222191 h 6305550"/>
              <a:gd name="connsiteX6" fmla="*/ 11660966 w 11744325"/>
              <a:gd name="connsiteY6" fmla="*/ 83359 h 6305550"/>
              <a:gd name="connsiteX7" fmla="*/ 11637315 w 11744325"/>
              <a:gd name="connsiteY7" fmla="*/ 83359 h 6305550"/>
              <a:gd name="connsiteX8" fmla="*/ 11715117 w 11744325"/>
              <a:gd name="connsiteY8" fmla="*/ 0 h 6305550"/>
              <a:gd name="connsiteX9" fmla="*/ 11744325 w 11744325"/>
              <a:gd name="connsiteY9" fmla="*/ 0 h 6305550"/>
              <a:gd name="connsiteX10" fmla="*/ 11744325 w 11744325"/>
              <a:gd name="connsiteY10" fmla="*/ 6305550 h 6305550"/>
              <a:gd name="connsiteX11" fmla="*/ 0 w 11744325"/>
              <a:gd name="connsiteY11" fmla="*/ 6305550 h 630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44325" h="6305550">
                <a:moveTo>
                  <a:pt x="0" y="0"/>
                </a:moveTo>
                <a:lnTo>
                  <a:pt x="5923894" y="0"/>
                </a:lnTo>
                <a:lnTo>
                  <a:pt x="5846093" y="83359"/>
                </a:lnTo>
                <a:lnTo>
                  <a:pt x="83359" y="83359"/>
                </a:lnTo>
                <a:lnTo>
                  <a:pt x="83359" y="6222191"/>
                </a:lnTo>
                <a:lnTo>
                  <a:pt x="11660966" y="6222191"/>
                </a:lnTo>
                <a:lnTo>
                  <a:pt x="11660966" y="83359"/>
                </a:lnTo>
                <a:lnTo>
                  <a:pt x="11637315" y="83359"/>
                </a:lnTo>
                <a:lnTo>
                  <a:pt x="11715117" y="0"/>
                </a:lnTo>
                <a:lnTo>
                  <a:pt x="11744325" y="0"/>
                </a:lnTo>
                <a:lnTo>
                  <a:pt x="11744325" y="6305550"/>
                </a:lnTo>
                <a:lnTo>
                  <a:pt x="0" y="6305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04E5F8-AD22-49D9-AD28-F0A230FD8B5A}"/>
              </a:ext>
            </a:extLst>
          </p:cNvPr>
          <p:cNvSpPr/>
          <p:nvPr/>
        </p:nvSpPr>
        <p:spPr>
          <a:xfrm>
            <a:off x="6743716" y="4284404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4AED31-BF5E-40BD-B453-B1A1A985761E}"/>
              </a:ext>
            </a:extLst>
          </p:cNvPr>
          <p:cNvSpPr txBox="1">
            <a:spLocks/>
          </p:cNvSpPr>
          <p:nvPr/>
        </p:nvSpPr>
        <p:spPr>
          <a:xfrm>
            <a:off x="6755176" y="4284404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Portfolio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B8CFD-91CE-4303-B38F-F679C47F4215}"/>
              </a:ext>
            </a:extLst>
          </p:cNvPr>
          <p:cNvSpPr/>
          <p:nvPr/>
        </p:nvSpPr>
        <p:spPr>
          <a:xfrm>
            <a:off x="6743716" y="5109656"/>
            <a:ext cx="4752528" cy="758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2FDA6E-237B-4DCF-AD07-51DBF19BAB00}"/>
              </a:ext>
            </a:extLst>
          </p:cNvPr>
          <p:cNvSpPr txBox="1">
            <a:spLocks/>
          </p:cNvSpPr>
          <p:nvPr/>
        </p:nvSpPr>
        <p:spPr>
          <a:xfrm>
            <a:off x="6755176" y="5109656"/>
            <a:ext cx="4209206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87FAF-1764-4011-B7B9-FF8EB0F9B171}"/>
              </a:ext>
            </a:extLst>
          </p:cNvPr>
          <p:cNvSpPr txBox="1"/>
          <p:nvPr/>
        </p:nvSpPr>
        <p:spPr>
          <a:xfrm>
            <a:off x="658973" y="980747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NO.1 Presentation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145CF-ED15-4C2B-A798-46E1B0A0E70E}"/>
              </a:ext>
            </a:extLst>
          </p:cNvPr>
          <p:cNvSpPr txBox="1"/>
          <p:nvPr/>
        </p:nvSpPr>
        <p:spPr>
          <a:xfrm>
            <a:off x="658973" y="642064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 PowerPoint  Presentation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2259C-6114-4DA3-9AE9-8DA0CFEE964C}"/>
              </a:ext>
            </a:extLst>
          </p:cNvPr>
          <p:cNvSpPr txBox="1"/>
          <p:nvPr/>
        </p:nvSpPr>
        <p:spPr>
          <a:xfrm>
            <a:off x="744698" y="1780192"/>
            <a:ext cx="2246152" cy="215443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Quality Professional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PPT Designed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38E67-5CEB-471A-8E35-FC75498681CA}"/>
              </a:ext>
            </a:extLst>
          </p:cNvPr>
          <p:cNvSpPr/>
          <p:nvPr/>
        </p:nvSpPr>
        <p:spPr>
          <a:xfrm>
            <a:off x="6102676" y="1811216"/>
            <a:ext cx="6089323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1E08C6E-3FD4-42DE-8F78-B9F16AEBBFD9}"/>
              </a:ext>
            </a:extLst>
          </p:cNvPr>
          <p:cNvSpPr/>
          <p:nvPr/>
        </p:nvSpPr>
        <p:spPr>
          <a:xfrm rot="16200000">
            <a:off x="4322378" y="2065721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71A15-D3BD-4CE6-8CF3-FBD947B63E56}"/>
              </a:ext>
            </a:extLst>
          </p:cNvPr>
          <p:cNvSpPr/>
          <p:nvPr/>
        </p:nvSpPr>
        <p:spPr>
          <a:xfrm>
            <a:off x="6102676" y="2913849"/>
            <a:ext cx="6089323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2618A24B-705E-4DDC-AB95-FD076B77EF66}"/>
              </a:ext>
            </a:extLst>
          </p:cNvPr>
          <p:cNvSpPr/>
          <p:nvPr/>
        </p:nvSpPr>
        <p:spPr>
          <a:xfrm rot="16200000">
            <a:off x="4833076" y="2646353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03F2B-ED84-48B2-B90D-8C5676B67D01}"/>
              </a:ext>
            </a:extLst>
          </p:cNvPr>
          <p:cNvSpPr/>
          <p:nvPr/>
        </p:nvSpPr>
        <p:spPr>
          <a:xfrm>
            <a:off x="6102676" y="4016482"/>
            <a:ext cx="6089323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1D6EABF1-EAD6-475E-A2AE-EF6B3078FCC5}"/>
              </a:ext>
            </a:extLst>
          </p:cNvPr>
          <p:cNvSpPr/>
          <p:nvPr/>
        </p:nvSpPr>
        <p:spPr>
          <a:xfrm rot="16200000">
            <a:off x="4835894" y="3689615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728E4-2F0A-4865-B311-404195756E61}"/>
              </a:ext>
            </a:extLst>
          </p:cNvPr>
          <p:cNvSpPr/>
          <p:nvPr/>
        </p:nvSpPr>
        <p:spPr>
          <a:xfrm>
            <a:off x="6102676" y="5120401"/>
            <a:ext cx="6089323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331D0A1E-62BE-4D9D-9C07-79ADA704D7D1}"/>
              </a:ext>
            </a:extLst>
          </p:cNvPr>
          <p:cNvSpPr/>
          <p:nvPr/>
        </p:nvSpPr>
        <p:spPr>
          <a:xfrm rot="16200000">
            <a:off x="4329752" y="4287388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BB4873-75A4-4988-B71A-A28F48BC71CD}"/>
              </a:ext>
            </a:extLst>
          </p:cNvPr>
          <p:cNvGrpSpPr/>
          <p:nvPr/>
        </p:nvGrpSpPr>
        <p:grpSpPr>
          <a:xfrm>
            <a:off x="1026378" y="3116587"/>
            <a:ext cx="3514072" cy="3742456"/>
            <a:chOff x="1100103" y="2793247"/>
            <a:chExt cx="3462029" cy="3687030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3815875F-ACA8-4B5B-BBE8-87D089341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29742039-9D57-4ED2-8F36-B9C3295F3A73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BFCD68C-C1A7-4386-BA62-62DB7BEEB9F4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402C4ED-89A6-4B84-8190-AFD45BC7621F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ED384B-423F-4C4C-A5C5-E5871D51C88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649BB5A-E701-4FED-9CA4-557A2FACAE94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CE87DF-C9DF-4D2A-835C-E15A0D25EE58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675BF-BC05-484F-9046-50576D64B13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A2DBB-C141-48E7-BF66-294046043C3E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9568BA-EA65-4E81-810A-5977C58706BB}"/>
              </a:ext>
            </a:extLst>
          </p:cNvPr>
          <p:cNvGrpSpPr/>
          <p:nvPr/>
        </p:nvGrpSpPr>
        <p:grpSpPr>
          <a:xfrm>
            <a:off x="7334856" y="1942759"/>
            <a:ext cx="3997689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34333-405B-4067-A90F-2842A920D96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6718BD-9244-42C3-96F1-C627099EA32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6DC120-DC91-48CF-9FB0-06C20BC3FEC8}"/>
              </a:ext>
            </a:extLst>
          </p:cNvPr>
          <p:cNvGrpSpPr/>
          <p:nvPr/>
        </p:nvGrpSpPr>
        <p:grpSpPr>
          <a:xfrm>
            <a:off x="7334856" y="3045821"/>
            <a:ext cx="3997689" cy="678692"/>
            <a:chOff x="803640" y="3362835"/>
            <a:chExt cx="2059657" cy="6786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A83CA6-5B40-459B-A5AE-ACBD3F1FE18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24F895-36AB-4DC1-918E-0C6C1F7EFD5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F98DB-DA63-4A46-BE8C-78D06997C563}"/>
              </a:ext>
            </a:extLst>
          </p:cNvPr>
          <p:cNvGrpSpPr/>
          <p:nvPr/>
        </p:nvGrpSpPr>
        <p:grpSpPr>
          <a:xfrm>
            <a:off x="7334856" y="4148882"/>
            <a:ext cx="3997689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44D0BD-9F2F-470D-90D5-E5C06BF5BDD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EAE08-BBA5-4BC6-B9D7-1461CB4E930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75797C-1997-419F-B892-51BD3BC8F670}"/>
              </a:ext>
            </a:extLst>
          </p:cNvPr>
          <p:cNvGrpSpPr/>
          <p:nvPr/>
        </p:nvGrpSpPr>
        <p:grpSpPr>
          <a:xfrm>
            <a:off x="7334856" y="5251943"/>
            <a:ext cx="3997689" cy="678692"/>
            <a:chOff x="803640" y="3362835"/>
            <a:chExt cx="2059657" cy="6786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4325B8-F895-42F0-A14B-D547C113CA7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0E132-D66F-4589-B6BD-A33D9880A8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j-ea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68801985-F2A9-4D15-AA3A-3AE4456E073F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4" name="Freeform 43">
            <a:extLst>
              <a:ext uri="{FF2B5EF4-FFF2-40B4-BE49-F238E27FC236}">
                <a16:creationId xmlns:a16="http://schemas.microsoft.com/office/drawing/2014/main" id="{F5CD0CE4-7C31-42A6-89C0-356C111497E1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3F0DC897-9123-4250-B60D-2FB9199A4E41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D25514AF-69F0-4635-B5CC-CEC7CEBA2457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543CE84E-3B53-4ADB-920A-787EF8F5A979}"/>
              </a:ext>
            </a:extLst>
          </p:cNvPr>
          <p:cNvGraphicFramePr/>
          <p:nvPr/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F4F61160-13D1-4F40-BC9C-9F473B3E2DF1}"/>
              </a:ext>
            </a:extLst>
          </p:cNvPr>
          <p:cNvGraphicFramePr/>
          <p:nvPr/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AA442DA7-A74A-455A-829E-295A458BE364}"/>
              </a:ext>
            </a:extLst>
          </p:cNvPr>
          <p:cNvGraphicFramePr/>
          <p:nvPr/>
        </p:nvGraphicFramePr>
        <p:xfrm>
          <a:off x="3988051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A982A38-FF9E-4423-9BDF-F191FDA7C885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onut 25">
            <a:extLst>
              <a:ext uri="{FF2B5EF4-FFF2-40B4-BE49-F238E27FC236}">
                <a16:creationId xmlns:a16="http://schemas.microsoft.com/office/drawing/2014/main" id="{C61F92FC-87AF-4786-86E8-485BFBA3784C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ED055-F6D6-4107-9FC3-BB32002F2C3C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Donut 54">
            <a:extLst>
              <a:ext uri="{FF2B5EF4-FFF2-40B4-BE49-F238E27FC236}">
                <a16:creationId xmlns:a16="http://schemas.microsoft.com/office/drawing/2014/main" id="{6A5304EC-579A-4BDC-9561-2444BFDD3398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569F4-DEA1-4FFF-9394-BEA2A7F961DB}"/>
              </a:ext>
            </a:extLst>
          </p:cNvPr>
          <p:cNvSpPr/>
          <p:nvPr/>
        </p:nvSpPr>
        <p:spPr>
          <a:xfrm>
            <a:off x="4336382" y="2017391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55F2C16A-B249-4CB1-B5E5-B4437F67AC8C}"/>
              </a:ext>
            </a:extLst>
          </p:cNvPr>
          <p:cNvSpPr/>
          <p:nvPr/>
        </p:nvSpPr>
        <p:spPr>
          <a:xfrm>
            <a:off x="4225913" y="2695105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57EC50D-5C73-4CA6-B097-6457FC46F1C7}"/>
              </a:ext>
            </a:extLst>
          </p:cNvPr>
          <p:cNvGraphicFramePr/>
          <p:nvPr/>
        </p:nvGraphicFramePr>
        <p:xfrm>
          <a:off x="1341448" y="1736468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4BADB29-06B3-4D07-8A4E-1DF48FF6C8F4}"/>
              </a:ext>
            </a:extLst>
          </p:cNvPr>
          <p:cNvSpPr/>
          <p:nvPr/>
        </p:nvSpPr>
        <p:spPr>
          <a:xfrm>
            <a:off x="1690466" y="2017155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onut 23">
            <a:extLst>
              <a:ext uri="{FF2B5EF4-FFF2-40B4-BE49-F238E27FC236}">
                <a16:creationId xmlns:a16="http://schemas.microsoft.com/office/drawing/2014/main" id="{4A95F11D-2D95-49F6-857C-6E3D6801306A}"/>
              </a:ext>
            </a:extLst>
          </p:cNvPr>
          <p:cNvSpPr/>
          <p:nvPr/>
        </p:nvSpPr>
        <p:spPr>
          <a:xfrm>
            <a:off x="1402544" y="2531713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1417B-6D12-48C5-B6D7-9484A6D59D7B}"/>
              </a:ext>
            </a:extLst>
          </p:cNvPr>
          <p:cNvGrpSpPr/>
          <p:nvPr/>
        </p:nvGrpSpPr>
        <p:grpSpPr>
          <a:xfrm>
            <a:off x="3560994" y="3157377"/>
            <a:ext cx="2268000" cy="757190"/>
            <a:chOff x="611560" y="2912718"/>
            <a:chExt cx="1766226" cy="757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B80260-3030-4951-B771-E168B132050A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651624-51BC-405A-A84A-A90A43E72FD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33F43B-4A40-4327-9EF6-7A73C75C02BC}"/>
              </a:ext>
            </a:extLst>
          </p:cNvPr>
          <p:cNvGrpSpPr/>
          <p:nvPr/>
        </p:nvGrpSpPr>
        <p:grpSpPr>
          <a:xfrm>
            <a:off x="6481678" y="3952316"/>
            <a:ext cx="2296698" cy="638986"/>
            <a:chOff x="2079598" y="4324401"/>
            <a:chExt cx="3303211" cy="6389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23BBDE-B0EA-46DA-8603-5B0F2D80EE51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C863E6-CA87-426F-B7E1-D799E44BA0A7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18F40-BFBB-4EFA-942E-31FA35E5AA6F}"/>
              </a:ext>
            </a:extLst>
          </p:cNvPr>
          <p:cNvGrpSpPr/>
          <p:nvPr/>
        </p:nvGrpSpPr>
        <p:grpSpPr>
          <a:xfrm>
            <a:off x="9060662" y="5439628"/>
            <a:ext cx="2296698" cy="638986"/>
            <a:chOff x="2079598" y="4324401"/>
            <a:chExt cx="3303211" cy="638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B1349-DA18-4725-A0A6-7322F1F8765F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8F91FD-0F65-4D7D-8552-5AB19A95EE2C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CE3891-AF04-47CA-88A9-632186DF19D5}"/>
              </a:ext>
            </a:extLst>
          </p:cNvPr>
          <p:cNvGrpSpPr/>
          <p:nvPr/>
        </p:nvGrpSpPr>
        <p:grpSpPr>
          <a:xfrm>
            <a:off x="6481678" y="5439628"/>
            <a:ext cx="2296698" cy="638986"/>
            <a:chOff x="2079598" y="4324401"/>
            <a:chExt cx="3303211" cy="6389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F47E79-A079-42FE-8272-B8143CFF84A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43188B-5739-492A-A875-A06F1904E77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ACB0D-7695-47B9-AB00-4A110AA11C3B}"/>
              </a:ext>
            </a:extLst>
          </p:cNvPr>
          <p:cNvGrpSpPr/>
          <p:nvPr/>
        </p:nvGrpSpPr>
        <p:grpSpPr>
          <a:xfrm>
            <a:off x="9060662" y="3952316"/>
            <a:ext cx="2296698" cy="638986"/>
            <a:chOff x="2079598" y="4324401"/>
            <a:chExt cx="3303211" cy="6389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FA0973-01F6-436E-B294-2E6FBFAF661C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E3EBFA-4745-4952-A4A2-C00A46EFA03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8A69E5-1B44-48BA-BC8C-846BF883591F}"/>
              </a:ext>
            </a:extLst>
          </p:cNvPr>
          <p:cNvSpPr txBox="1"/>
          <p:nvPr/>
        </p:nvSpPr>
        <p:spPr>
          <a:xfrm>
            <a:off x="1661346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55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794C60-A77B-40C6-943D-A208FFC09438}"/>
              </a:ext>
            </a:extLst>
          </p:cNvPr>
          <p:cNvSpPr txBox="1"/>
          <p:nvPr/>
        </p:nvSpPr>
        <p:spPr>
          <a:xfrm>
            <a:off x="4307492" y="2145172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06F9A-CBC4-4A51-BED4-8CBAB9F199DC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35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C6A38-AA78-48C9-9DAF-35EBE63C0B0F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70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50C510-5BD5-4C01-A460-A2F0748E181C}"/>
              </a:ext>
            </a:extLst>
          </p:cNvPr>
          <p:cNvGrpSpPr/>
          <p:nvPr/>
        </p:nvGrpSpPr>
        <p:grpSpPr>
          <a:xfrm>
            <a:off x="914848" y="3157377"/>
            <a:ext cx="2268000" cy="757190"/>
            <a:chOff x="611560" y="2912718"/>
            <a:chExt cx="1766226" cy="7571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EAFC36-DC0F-4CF2-A185-E4962D3320E9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E93B19-D54D-478B-BB1F-22B983D2118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B5385B-5743-4646-BF7C-F050F567884D}"/>
              </a:ext>
            </a:extLst>
          </p:cNvPr>
          <p:cNvGrpSpPr/>
          <p:nvPr/>
        </p:nvGrpSpPr>
        <p:grpSpPr>
          <a:xfrm>
            <a:off x="3560994" y="5427484"/>
            <a:ext cx="2268000" cy="757190"/>
            <a:chOff x="611560" y="2912718"/>
            <a:chExt cx="1766226" cy="7571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D0A2D-A435-4993-981B-D6C5C77F9937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A34C2F-CD55-4724-874F-5AF41F383181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832B15-4F19-4E9A-973E-286357C0B25D}"/>
              </a:ext>
            </a:extLst>
          </p:cNvPr>
          <p:cNvGrpSpPr/>
          <p:nvPr/>
        </p:nvGrpSpPr>
        <p:grpSpPr>
          <a:xfrm>
            <a:off x="914848" y="5427484"/>
            <a:ext cx="2268000" cy="757190"/>
            <a:chOff x="611560" y="2912718"/>
            <a:chExt cx="1766226" cy="75719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04D003-78AB-44EB-8150-D0A2672093DB}"/>
                </a:ext>
              </a:extLst>
            </p:cNvPr>
            <p:cNvSpPr txBox="1"/>
            <p:nvPr/>
          </p:nvSpPr>
          <p:spPr>
            <a:xfrm>
              <a:off x="611560" y="2912718"/>
              <a:ext cx="1766226" cy="27699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1CD4D9-3B0B-4BBC-AEC7-53ADB443689D}"/>
                </a:ext>
              </a:extLst>
            </p:cNvPr>
            <p:cNvSpPr txBox="1"/>
            <p:nvPr/>
          </p:nvSpPr>
          <p:spPr>
            <a:xfrm>
              <a:off x="633929" y="320824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4" name="그룹 22">
            <a:extLst>
              <a:ext uri="{FF2B5EF4-FFF2-40B4-BE49-F238E27FC236}">
                <a16:creationId xmlns:a16="http://schemas.microsoft.com/office/drawing/2014/main" id="{B34CD946-80DE-4708-BA2D-039F285B1B91}"/>
              </a:ext>
            </a:extLst>
          </p:cNvPr>
          <p:cNvGrpSpPr/>
          <p:nvPr/>
        </p:nvGrpSpPr>
        <p:grpSpPr>
          <a:xfrm>
            <a:off x="6481678" y="1592885"/>
            <a:ext cx="4875683" cy="1600337"/>
            <a:chOff x="6481678" y="1659558"/>
            <a:chExt cx="3815976" cy="16003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652EA5-95E0-4DBB-AAFB-C52CF63DEB1B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6F5725-4A52-4DBA-A916-470BD8E42897}"/>
                </a:ext>
              </a:extLst>
            </p:cNvPr>
            <p:cNvSpPr txBox="1"/>
            <p:nvPr/>
          </p:nvSpPr>
          <p:spPr>
            <a:xfrm>
              <a:off x="6481678" y="1659558"/>
              <a:ext cx="381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27794BE1-B708-47F6-B0C0-499C352F66F6}"/>
              </a:ext>
            </a:extLst>
          </p:cNvPr>
          <p:cNvSpPr/>
          <p:nvPr/>
        </p:nvSpPr>
        <p:spPr>
          <a:xfrm>
            <a:off x="10041789" y="500962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008315A8-9078-4DD0-B2EB-B5CEAD2962E9}"/>
              </a:ext>
            </a:extLst>
          </p:cNvPr>
          <p:cNvSpPr/>
          <p:nvPr/>
        </p:nvSpPr>
        <p:spPr>
          <a:xfrm>
            <a:off x="7460236" y="34808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ounded Rectangle 27">
            <a:extLst>
              <a:ext uri="{FF2B5EF4-FFF2-40B4-BE49-F238E27FC236}">
                <a16:creationId xmlns:a16="http://schemas.microsoft.com/office/drawing/2014/main" id="{69239F1F-B79F-42F7-9D12-3ABCC132AACA}"/>
              </a:ext>
            </a:extLst>
          </p:cNvPr>
          <p:cNvSpPr/>
          <p:nvPr/>
        </p:nvSpPr>
        <p:spPr>
          <a:xfrm>
            <a:off x="10030669" y="34529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C797EC29-39A4-46DD-8582-689201F402A5}"/>
              </a:ext>
            </a:extLst>
          </p:cNvPr>
          <p:cNvSpPr/>
          <p:nvPr/>
        </p:nvSpPr>
        <p:spPr>
          <a:xfrm flipH="1">
            <a:off x="7430774" y="49775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20F7B9-E57F-4B11-830C-DCB42CCB5C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B2F63-9413-4A6D-AAE2-7A8CE34E4102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 Style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1882C-4478-45AD-B476-7DAC35260FC9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5B7F9-7CB0-404E-83C6-5B343B94B7B8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445C3B-40D8-428F-98F9-272DE67A7A00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349FA-AFB2-46F8-9769-4274940ADAEA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04B93C-C130-4287-8763-3E38A25B398A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56171D-531E-4050-836C-1412A625DF8F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Text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4787A-1B7A-4678-B097-6102283F9FE1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2C0DA5B-D010-44B5-8DEB-E3CBB8EA65E4}"/>
              </a:ext>
            </a:extLst>
          </p:cNvPr>
          <p:cNvSpPr/>
          <p:nvPr/>
        </p:nvSpPr>
        <p:spPr>
          <a:xfrm>
            <a:off x="4768407" y="0"/>
            <a:ext cx="3204747" cy="6858000"/>
          </a:xfrm>
          <a:prstGeom prst="parallelogram">
            <a:avLst>
              <a:gd name="adj" fmla="val 949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E29A59-D8D3-439C-966B-AAB18686477F}"/>
              </a:ext>
            </a:extLst>
          </p:cNvPr>
          <p:cNvSpPr/>
          <p:nvPr/>
        </p:nvSpPr>
        <p:spPr>
          <a:xfrm>
            <a:off x="4450898" y="2897188"/>
            <a:ext cx="1919882" cy="3960812"/>
          </a:xfrm>
          <a:custGeom>
            <a:avLst/>
            <a:gdLst>
              <a:gd name="connsiteX0" fmla="*/ 1756568 w 1919882"/>
              <a:gd name="connsiteY0" fmla="*/ 0 h 3960812"/>
              <a:gd name="connsiteX1" fmla="*/ 1919882 w 1919882"/>
              <a:gd name="connsiteY1" fmla="*/ 0 h 3960812"/>
              <a:gd name="connsiteX2" fmla="*/ 163314 w 1919882"/>
              <a:gd name="connsiteY2" fmla="*/ 3960812 h 3960812"/>
              <a:gd name="connsiteX3" fmla="*/ 0 w 1919882"/>
              <a:gd name="connsiteY3" fmla="*/ 3960812 h 39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9882" h="3960812">
                <a:moveTo>
                  <a:pt x="1756568" y="0"/>
                </a:moveTo>
                <a:lnTo>
                  <a:pt x="1919882" y="0"/>
                </a:lnTo>
                <a:lnTo>
                  <a:pt x="163314" y="3960812"/>
                </a:lnTo>
                <a:lnTo>
                  <a:pt x="0" y="39608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78D607-5EEA-497A-A08F-347596FDCCFA}"/>
              </a:ext>
            </a:extLst>
          </p:cNvPr>
          <p:cNvSpPr/>
          <p:nvPr/>
        </p:nvSpPr>
        <p:spPr>
          <a:xfrm>
            <a:off x="5101051" y="4730752"/>
            <a:ext cx="1106721" cy="2127249"/>
          </a:xfrm>
          <a:custGeom>
            <a:avLst/>
            <a:gdLst>
              <a:gd name="connsiteX0" fmla="*/ 943407 w 1106721"/>
              <a:gd name="connsiteY0" fmla="*/ 0 h 2127249"/>
              <a:gd name="connsiteX1" fmla="*/ 1106721 w 1106721"/>
              <a:gd name="connsiteY1" fmla="*/ 0 h 2127249"/>
              <a:gd name="connsiteX2" fmla="*/ 163314 w 1106721"/>
              <a:gd name="connsiteY2" fmla="*/ 2127249 h 2127249"/>
              <a:gd name="connsiteX3" fmla="*/ 0 w 1106721"/>
              <a:gd name="connsiteY3" fmla="*/ 2127249 h 212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721" h="2127249">
                <a:moveTo>
                  <a:pt x="943407" y="0"/>
                </a:moveTo>
                <a:lnTo>
                  <a:pt x="1106721" y="0"/>
                </a:lnTo>
                <a:lnTo>
                  <a:pt x="163314" y="2127249"/>
                </a:lnTo>
                <a:lnTo>
                  <a:pt x="0" y="21272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Arrow Callout 6">
            <a:extLst>
              <a:ext uri="{FF2B5EF4-FFF2-40B4-BE49-F238E27FC236}">
                <a16:creationId xmlns:a16="http://schemas.microsoft.com/office/drawing/2014/main" id="{1CD13D57-A2C1-4A84-A21E-C09C08D99B37}"/>
              </a:ext>
            </a:extLst>
          </p:cNvPr>
          <p:cNvSpPr/>
          <p:nvPr/>
        </p:nvSpPr>
        <p:spPr>
          <a:xfrm>
            <a:off x="3608245" y="3208177"/>
            <a:ext cx="2414701" cy="1539163"/>
          </a:xfrm>
          <a:prstGeom prst="rightArrowCallout">
            <a:avLst>
              <a:gd name="adj1" fmla="val 14888"/>
              <a:gd name="adj2" fmla="val 16784"/>
              <a:gd name="adj3" fmla="val 25000"/>
              <a:gd name="adj4" fmla="val 63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B861C-3A09-4FFA-9013-10AF09DA0C07}"/>
              </a:ext>
            </a:extLst>
          </p:cNvPr>
          <p:cNvGrpSpPr/>
          <p:nvPr/>
        </p:nvGrpSpPr>
        <p:grpSpPr>
          <a:xfrm>
            <a:off x="937678" y="3212052"/>
            <a:ext cx="2414701" cy="1539163"/>
            <a:chOff x="683568" y="3068712"/>
            <a:chExt cx="2485320" cy="1584176"/>
          </a:xfrm>
        </p:grpSpPr>
        <p:sp>
          <p:nvSpPr>
            <p:cNvPr id="4" name="Right Arrow Callout 6">
              <a:extLst>
                <a:ext uri="{FF2B5EF4-FFF2-40B4-BE49-F238E27FC236}">
                  <a16:creationId xmlns:a16="http://schemas.microsoft.com/office/drawing/2014/main" id="{93C265B7-DEFE-4DFB-AAE2-B7A8F333FF1E}"/>
                </a:ext>
              </a:extLst>
            </p:cNvPr>
            <p:cNvSpPr/>
            <p:nvPr/>
          </p:nvSpPr>
          <p:spPr>
            <a:xfrm>
              <a:off x="683568" y="3068712"/>
              <a:ext cx="2485320" cy="1584176"/>
            </a:xfrm>
            <a:prstGeom prst="rightArrowCallout">
              <a:avLst>
                <a:gd name="adj1" fmla="val 14888"/>
                <a:gd name="adj2" fmla="val 16784"/>
                <a:gd name="adj3" fmla="val 25000"/>
                <a:gd name="adj4" fmla="val 6381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A63E01-8DD0-4493-A001-3B0ECE9AA358}"/>
                </a:ext>
              </a:extLst>
            </p:cNvPr>
            <p:cNvSpPr/>
            <p:nvPr/>
          </p:nvSpPr>
          <p:spPr>
            <a:xfrm>
              <a:off x="782419" y="3178508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92D0F-794D-4163-AF0D-46A0DBBB63E9}"/>
              </a:ext>
            </a:extLst>
          </p:cNvPr>
          <p:cNvSpPr/>
          <p:nvPr/>
        </p:nvSpPr>
        <p:spPr>
          <a:xfrm>
            <a:off x="3709553" y="3314856"/>
            <a:ext cx="1329129" cy="1329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Bent-Up Arrow 11">
            <a:extLst>
              <a:ext uri="{FF2B5EF4-FFF2-40B4-BE49-F238E27FC236}">
                <a16:creationId xmlns:a16="http://schemas.microsoft.com/office/drawing/2014/main" id="{A75078E5-7ACD-4E0B-BDAF-DB4728F913A8}"/>
              </a:ext>
            </a:extLst>
          </p:cNvPr>
          <p:cNvSpPr/>
          <p:nvPr/>
        </p:nvSpPr>
        <p:spPr>
          <a:xfrm rot="16200000" flipV="1">
            <a:off x="4581074" y="1780828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700DC-99B9-444D-ACBD-8E06552AF2E7}"/>
              </a:ext>
            </a:extLst>
          </p:cNvPr>
          <p:cNvGrpSpPr/>
          <p:nvPr/>
        </p:nvGrpSpPr>
        <p:grpSpPr>
          <a:xfrm>
            <a:off x="6718271" y="3348110"/>
            <a:ext cx="1224260" cy="1224260"/>
            <a:chOff x="6732240" y="3044790"/>
            <a:chExt cx="1584000" cy="1584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724066-FEF7-4A46-A70A-B350A577178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E5F7A9-6BD6-40C8-85E5-3A7DE4361B0E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F7C83-BFC2-4F98-A93C-8A11E189CDAE}"/>
              </a:ext>
            </a:extLst>
          </p:cNvPr>
          <p:cNvGrpSpPr/>
          <p:nvPr/>
        </p:nvGrpSpPr>
        <p:grpSpPr>
          <a:xfrm>
            <a:off x="6106141" y="1852275"/>
            <a:ext cx="1224260" cy="1224260"/>
            <a:chOff x="6732240" y="3044790"/>
            <a:chExt cx="1584000" cy="1584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C257F-C247-4582-8E47-CF7EDB8E67CA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429BD0-8BC6-4BF2-85C2-D01936A76826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B2202-F96E-451B-9C77-6E1C9108473A}"/>
              </a:ext>
            </a:extLst>
          </p:cNvPr>
          <p:cNvGrpSpPr/>
          <p:nvPr/>
        </p:nvGrpSpPr>
        <p:grpSpPr>
          <a:xfrm>
            <a:off x="6106141" y="4843945"/>
            <a:ext cx="1224260" cy="1224260"/>
            <a:chOff x="6732240" y="3044790"/>
            <a:chExt cx="1584000" cy="1584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EA434-712F-4F80-B906-F4AC38ECF465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4D0F85-83F7-499D-B1CE-89BBE60EAD54}"/>
                </a:ext>
              </a:extLst>
            </p:cNvPr>
            <p:cNvSpPr/>
            <p:nvPr/>
          </p:nvSpPr>
          <p:spPr>
            <a:xfrm>
              <a:off x="6840240" y="3152790"/>
              <a:ext cx="1368000" cy="136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D9F074-2AD1-4457-A911-DD8FE839AC25}"/>
              </a:ext>
            </a:extLst>
          </p:cNvPr>
          <p:cNvGrpSpPr/>
          <p:nvPr/>
        </p:nvGrpSpPr>
        <p:grpSpPr>
          <a:xfrm>
            <a:off x="1167406" y="3923220"/>
            <a:ext cx="1080070" cy="672483"/>
            <a:chOff x="3233964" y="1954419"/>
            <a:chExt cx="1410044" cy="6921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9C9D0A-7EAA-4546-901B-01F2E5E4F56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D9B300-8BC4-4137-A6A6-E8071BE829DE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FC598-525E-4C84-91FB-CE9F2B67259A}"/>
              </a:ext>
            </a:extLst>
          </p:cNvPr>
          <p:cNvGrpSpPr/>
          <p:nvPr/>
        </p:nvGrpSpPr>
        <p:grpSpPr>
          <a:xfrm>
            <a:off x="3859986" y="3923220"/>
            <a:ext cx="1080070" cy="672483"/>
            <a:chOff x="3233964" y="1954419"/>
            <a:chExt cx="1410044" cy="6921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C35A52-8C6D-47A3-91D7-0CD0EAEE6F7B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1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11DAB-8C67-457D-B898-8B93A06D7FC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7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7C5105-7331-46D0-A239-632F773A08C4}"/>
              </a:ext>
            </a:extLst>
          </p:cNvPr>
          <p:cNvSpPr txBox="1"/>
          <p:nvPr/>
        </p:nvSpPr>
        <p:spPr>
          <a:xfrm>
            <a:off x="6181884" y="256501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D9ACB-32E0-469A-AECA-DCDDCC735798}"/>
              </a:ext>
            </a:extLst>
          </p:cNvPr>
          <p:cNvSpPr txBox="1"/>
          <p:nvPr/>
        </p:nvSpPr>
        <p:spPr>
          <a:xfrm>
            <a:off x="6794014" y="407836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23C273-E8DE-4F36-9CBB-FDD2749FA2DF}"/>
              </a:ext>
            </a:extLst>
          </p:cNvPr>
          <p:cNvSpPr txBox="1"/>
          <p:nvPr/>
        </p:nvSpPr>
        <p:spPr>
          <a:xfrm>
            <a:off x="6189614" y="559750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Add Text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CECEDA-A60D-4D77-BF11-331E468E1B58}"/>
              </a:ext>
            </a:extLst>
          </p:cNvPr>
          <p:cNvGrpSpPr/>
          <p:nvPr/>
        </p:nvGrpSpPr>
        <p:grpSpPr>
          <a:xfrm>
            <a:off x="8064163" y="3504512"/>
            <a:ext cx="3118180" cy="915460"/>
            <a:chOff x="6210994" y="1433695"/>
            <a:chExt cx="1012963" cy="6703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BC005F-E702-4543-A2D4-A1109613A301}"/>
                </a:ext>
              </a:extLst>
            </p:cNvPr>
            <p:cNvSpPr txBox="1"/>
            <p:nvPr/>
          </p:nvSpPr>
          <p:spPr>
            <a:xfrm>
              <a:off x="6210999" y="1433695"/>
              <a:ext cx="101295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3CFCD8-B3A0-4986-A6F1-FF6EEAE7C5DA}"/>
                </a:ext>
              </a:extLst>
            </p:cNvPr>
            <p:cNvSpPr txBox="1"/>
            <p:nvPr/>
          </p:nvSpPr>
          <p:spPr>
            <a:xfrm>
              <a:off x="6210994" y="1630759"/>
              <a:ext cx="1012957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8D0649-2D1A-45C9-AB3F-D95AE16B3588}"/>
              </a:ext>
            </a:extLst>
          </p:cNvPr>
          <p:cNvGrpSpPr/>
          <p:nvPr/>
        </p:nvGrpSpPr>
        <p:grpSpPr>
          <a:xfrm>
            <a:off x="7462170" y="4995194"/>
            <a:ext cx="3729956" cy="915460"/>
            <a:chOff x="6210996" y="1433695"/>
            <a:chExt cx="1493001" cy="6703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818213-5D61-4F29-B1D1-290FF73ECEDA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C88FC4-D3DD-4DDB-A7BF-E55883562A9C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1F2B3A-2E85-4476-A13A-A16D7293579E}"/>
              </a:ext>
            </a:extLst>
          </p:cNvPr>
          <p:cNvGrpSpPr/>
          <p:nvPr/>
        </p:nvGrpSpPr>
        <p:grpSpPr>
          <a:xfrm>
            <a:off x="7452394" y="2013828"/>
            <a:ext cx="3729956" cy="915460"/>
            <a:chOff x="6210996" y="1433695"/>
            <a:chExt cx="1493001" cy="6703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41117F-683F-4DC4-9F38-7CCE8DCD7695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20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87D28-2D1C-416D-9815-E00253F4761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7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CF6ED318-125F-4532-A4FC-48CE5224AFBF}"/>
              </a:ext>
            </a:extLst>
          </p:cNvPr>
          <p:cNvSpPr/>
          <p:nvPr/>
        </p:nvSpPr>
        <p:spPr>
          <a:xfrm flipH="1">
            <a:off x="6507570" y="210403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Teardrop 1">
            <a:extLst>
              <a:ext uri="{FF2B5EF4-FFF2-40B4-BE49-F238E27FC236}">
                <a16:creationId xmlns:a16="http://schemas.microsoft.com/office/drawing/2014/main" id="{2600B08B-42DC-478B-98D4-B89B72609C52}"/>
              </a:ext>
            </a:extLst>
          </p:cNvPr>
          <p:cNvSpPr/>
          <p:nvPr/>
        </p:nvSpPr>
        <p:spPr>
          <a:xfrm rot="18805991">
            <a:off x="4155642" y="3422179"/>
            <a:ext cx="435274" cy="43073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243DB67F-27B0-4ECA-9C4D-62239E6D98DF}"/>
              </a:ext>
            </a:extLst>
          </p:cNvPr>
          <p:cNvSpPr/>
          <p:nvPr/>
        </p:nvSpPr>
        <p:spPr>
          <a:xfrm>
            <a:off x="7123774" y="3607213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F3A64D32-F232-49C3-A45B-031BF65DF6B4}"/>
              </a:ext>
            </a:extLst>
          </p:cNvPr>
          <p:cNvSpPr/>
          <p:nvPr/>
        </p:nvSpPr>
        <p:spPr>
          <a:xfrm>
            <a:off x="6539984" y="511348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4154ADBE-5BD1-401B-8C59-5327AC146EF4}"/>
              </a:ext>
            </a:extLst>
          </p:cNvPr>
          <p:cNvSpPr>
            <a:spLocks noChangeAspect="1"/>
          </p:cNvSpPr>
          <p:nvPr/>
        </p:nvSpPr>
        <p:spPr>
          <a:xfrm>
            <a:off x="1584739" y="3429000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Bent-Up Arrow 11">
            <a:extLst>
              <a:ext uri="{FF2B5EF4-FFF2-40B4-BE49-F238E27FC236}">
                <a16:creationId xmlns:a16="http://schemas.microsoft.com/office/drawing/2014/main" id="{2CC7EDEC-D223-4AD9-B70A-1C054F84E331}"/>
              </a:ext>
            </a:extLst>
          </p:cNvPr>
          <p:cNvSpPr/>
          <p:nvPr/>
        </p:nvSpPr>
        <p:spPr>
          <a:xfrm rot="5400000">
            <a:off x="4581074" y="4377220"/>
            <a:ext cx="1078952" cy="1804791"/>
          </a:xfrm>
          <a:prstGeom prst="bentUpArrow">
            <a:avLst>
              <a:gd name="adj1" fmla="val 22367"/>
              <a:gd name="adj2" fmla="val 25868"/>
              <a:gd name="adj3" fmla="val 3637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2">
            <a:extLst>
              <a:ext uri="{FF2B5EF4-FFF2-40B4-BE49-F238E27FC236}">
                <a16:creationId xmlns:a16="http://schemas.microsoft.com/office/drawing/2014/main" id="{9825D9EE-E832-4A2E-8A0A-F25AFB82D9E6}"/>
              </a:ext>
            </a:extLst>
          </p:cNvPr>
          <p:cNvSpPr/>
          <p:nvPr/>
        </p:nvSpPr>
        <p:spPr>
          <a:xfrm>
            <a:off x="4308204" y="5321160"/>
            <a:ext cx="7887114" cy="919486"/>
          </a:xfrm>
          <a:custGeom>
            <a:avLst/>
            <a:gdLst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09550 w 4124325"/>
              <a:gd name="connsiteY4" fmla="*/ 28575 h 838200"/>
              <a:gd name="connsiteX5" fmla="*/ 285750 w 4124325"/>
              <a:gd name="connsiteY5" fmla="*/ 38100 h 838200"/>
              <a:gd name="connsiteX6" fmla="*/ 323850 w 4124325"/>
              <a:gd name="connsiteY6" fmla="*/ 57150 h 838200"/>
              <a:gd name="connsiteX7" fmla="*/ 323850 w 4124325"/>
              <a:gd name="connsiteY7" fmla="*/ 57150 h 838200"/>
              <a:gd name="connsiteX8" fmla="*/ 238125 w 4124325"/>
              <a:gd name="connsiteY8" fmla="*/ 352425 h 838200"/>
              <a:gd name="connsiteX9" fmla="*/ 971550 w 4124325"/>
              <a:gd name="connsiteY9" fmla="*/ 257175 h 838200"/>
              <a:gd name="connsiteX10" fmla="*/ 800100 w 4124325"/>
              <a:gd name="connsiteY10" fmla="*/ 609600 h 838200"/>
              <a:gd name="connsiteX11" fmla="*/ 2524125 w 4124325"/>
              <a:gd name="connsiteY11" fmla="*/ 495300 h 838200"/>
              <a:gd name="connsiteX12" fmla="*/ 2190750 w 4124325"/>
              <a:gd name="connsiteY12" fmla="*/ 838200 h 838200"/>
              <a:gd name="connsiteX13" fmla="*/ 4124325 w 4124325"/>
              <a:gd name="connsiteY13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85750 w 4124325"/>
              <a:gd name="connsiteY4" fmla="*/ 38100 h 838200"/>
              <a:gd name="connsiteX5" fmla="*/ 323850 w 4124325"/>
              <a:gd name="connsiteY5" fmla="*/ 57150 h 838200"/>
              <a:gd name="connsiteX6" fmla="*/ 323850 w 4124325"/>
              <a:gd name="connsiteY6" fmla="*/ 57150 h 838200"/>
              <a:gd name="connsiteX7" fmla="*/ 238125 w 4124325"/>
              <a:gd name="connsiteY7" fmla="*/ 352425 h 838200"/>
              <a:gd name="connsiteX8" fmla="*/ 971550 w 4124325"/>
              <a:gd name="connsiteY8" fmla="*/ 257175 h 838200"/>
              <a:gd name="connsiteX9" fmla="*/ 800100 w 4124325"/>
              <a:gd name="connsiteY9" fmla="*/ 609600 h 838200"/>
              <a:gd name="connsiteX10" fmla="*/ 2524125 w 4124325"/>
              <a:gd name="connsiteY10" fmla="*/ 495300 h 838200"/>
              <a:gd name="connsiteX11" fmla="*/ 2190750 w 4124325"/>
              <a:gd name="connsiteY11" fmla="*/ 838200 h 838200"/>
              <a:gd name="connsiteX12" fmla="*/ 4124325 w 4124325"/>
              <a:gd name="connsiteY12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285750 w 4124325"/>
              <a:gd name="connsiteY3" fmla="*/ 38100 h 838200"/>
              <a:gd name="connsiteX4" fmla="*/ 323850 w 4124325"/>
              <a:gd name="connsiteY4" fmla="*/ 57150 h 838200"/>
              <a:gd name="connsiteX5" fmla="*/ 323850 w 4124325"/>
              <a:gd name="connsiteY5" fmla="*/ 57150 h 838200"/>
              <a:gd name="connsiteX6" fmla="*/ 238125 w 4124325"/>
              <a:gd name="connsiteY6" fmla="*/ 352425 h 838200"/>
              <a:gd name="connsiteX7" fmla="*/ 971550 w 4124325"/>
              <a:gd name="connsiteY7" fmla="*/ 257175 h 838200"/>
              <a:gd name="connsiteX8" fmla="*/ 800100 w 4124325"/>
              <a:gd name="connsiteY8" fmla="*/ 609600 h 838200"/>
              <a:gd name="connsiteX9" fmla="*/ 2524125 w 4124325"/>
              <a:gd name="connsiteY9" fmla="*/ 495300 h 838200"/>
              <a:gd name="connsiteX10" fmla="*/ 2190750 w 4124325"/>
              <a:gd name="connsiteY10" fmla="*/ 838200 h 838200"/>
              <a:gd name="connsiteX11" fmla="*/ 4124325 w 4124325"/>
              <a:gd name="connsiteY11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285750 w 4124325"/>
              <a:gd name="connsiteY2" fmla="*/ 38100 h 838200"/>
              <a:gd name="connsiteX3" fmla="*/ 323850 w 4124325"/>
              <a:gd name="connsiteY3" fmla="*/ 57150 h 838200"/>
              <a:gd name="connsiteX4" fmla="*/ 323850 w 4124325"/>
              <a:gd name="connsiteY4" fmla="*/ 57150 h 838200"/>
              <a:gd name="connsiteX5" fmla="*/ 238125 w 4124325"/>
              <a:gd name="connsiteY5" fmla="*/ 352425 h 838200"/>
              <a:gd name="connsiteX6" fmla="*/ 971550 w 4124325"/>
              <a:gd name="connsiteY6" fmla="*/ 257175 h 838200"/>
              <a:gd name="connsiteX7" fmla="*/ 800100 w 4124325"/>
              <a:gd name="connsiteY7" fmla="*/ 609600 h 838200"/>
              <a:gd name="connsiteX8" fmla="*/ 2524125 w 4124325"/>
              <a:gd name="connsiteY8" fmla="*/ 495300 h 838200"/>
              <a:gd name="connsiteX9" fmla="*/ 2190750 w 4124325"/>
              <a:gd name="connsiteY9" fmla="*/ 838200 h 838200"/>
              <a:gd name="connsiteX10" fmla="*/ 4124325 w 4124325"/>
              <a:gd name="connsiteY10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323850 w 4124325"/>
              <a:gd name="connsiteY3" fmla="*/ 57150 h 838200"/>
              <a:gd name="connsiteX4" fmla="*/ 238125 w 4124325"/>
              <a:gd name="connsiteY4" fmla="*/ 352425 h 838200"/>
              <a:gd name="connsiteX5" fmla="*/ 971550 w 4124325"/>
              <a:gd name="connsiteY5" fmla="*/ 257175 h 838200"/>
              <a:gd name="connsiteX6" fmla="*/ 800100 w 4124325"/>
              <a:gd name="connsiteY6" fmla="*/ 60960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19050 h 857250"/>
              <a:gd name="connsiteX1" fmla="*/ 0 w 4124325"/>
              <a:gd name="connsiteY1" fmla="*/ 19050 h 857250"/>
              <a:gd name="connsiteX2" fmla="*/ 323850 w 4124325"/>
              <a:gd name="connsiteY2" fmla="*/ 76200 h 857250"/>
              <a:gd name="connsiteX3" fmla="*/ 400050 w 4124325"/>
              <a:gd name="connsiteY3" fmla="*/ 0 h 857250"/>
              <a:gd name="connsiteX4" fmla="*/ 238125 w 4124325"/>
              <a:gd name="connsiteY4" fmla="*/ 371475 h 857250"/>
              <a:gd name="connsiteX5" fmla="*/ 971550 w 4124325"/>
              <a:gd name="connsiteY5" fmla="*/ 276225 h 857250"/>
              <a:gd name="connsiteX6" fmla="*/ 800100 w 4124325"/>
              <a:gd name="connsiteY6" fmla="*/ 628650 h 857250"/>
              <a:gd name="connsiteX7" fmla="*/ 2524125 w 4124325"/>
              <a:gd name="connsiteY7" fmla="*/ 514350 h 857250"/>
              <a:gd name="connsiteX8" fmla="*/ 2190750 w 4124325"/>
              <a:gd name="connsiteY8" fmla="*/ 857250 h 857250"/>
              <a:gd name="connsiteX9" fmla="*/ 4124325 w 4124325"/>
              <a:gd name="connsiteY9" fmla="*/ 723900 h 85725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284758 w 4124325"/>
              <a:gd name="connsiteY6" fmla="*/ 43757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698"/>
              <a:gd name="connsiteX1" fmla="*/ 0 w 4124325"/>
              <a:gd name="connsiteY1" fmla="*/ 0 h 838698"/>
              <a:gd name="connsiteX2" fmla="*/ 323850 w 4124325"/>
              <a:gd name="connsiteY2" fmla="*/ 57150 h 838698"/>
              <a:gd name="connsiteX3" fmla="*/ 238125 w 4124325"/>
              <a:gd name="connsiteY3" fmla="*/ 352425 h 838698"/>
              <a:gd name="connsiteX4" fmla="*/ 971550 w 4124325"/>
              <a:gd name="connsiteY4" fmla="*/ 257175 h 838698"/>
              <a:gd name="connsiteX5" fmla="*/ 704684 w 4124325"/>
              <a:gd name="connsiteY5" fmla="*/ 629478 h 838698"/>
              <a:gd name="connsiteX6" fmla="*/ 2524125 w 4124325"/>
              <a:gd name="connsiteY6" fmla="*/ 495300 h 838698"/>
              <a:gd name="connsiteX7" fmla="*/ 2190750 w 4124325"/>
              <a:gd name="connsiteY7" fmla="*/ 838200 h 838698"/>
              <a:gd name="connsiteX8" fmla="*/ 4124325 w 4124325"/>
              <a:gd name="connsiteY8" fmla="*/ 704850 h 838698"/>
              <a:gd name="connsiteX0" fmla="*/ 0 w 5281240"/>
              <a:gd name="connsiteY0" fmla="*/ 0 h 838698"/>
              <a:gd name="connsiteX1" fmla="*/ 0 w 5281240"/>
              <a:gd name="connsiteY1" fmla="*/ 0 h 838698"/>
              <a:gd name="connsiteX2" fmla="*/ 323850 w 5281240"/>
              <a:gd name="connsiteY2" fmla="*/ 57150 h 838698"/>
              <a:gd name="connsiteX3" fmla="*/ 238125 w 5281240"/>
              <a:gd name="connsiteY3" fmla="*/ 352425 h 838698"/>
              <a:gd name="connsiteX4" fmla="*/ 971550 w 5281240"/>
              <a:gd name="connsiteY4" fmla="*/ 257175 h 838698"/>
              <a:gd name="connsiteX5" fmla="*/ 704684 w 5281240"/>
              <a:gd name="connsiteY5" fmla="*/ 629478 h 838698"/>
              <a:gd name="connsiteX6" fmla="*/ 2524125 w 5281240"/>
              <a:gd name="connsiteY6" fmla="*/ 495300 h 838698"/>
              <a:gd name="connsiteX7" fmla="*/ 2190750 w 5281240"/>
              <a:gd name="connsiteY7" fmla="*/ 838200 h 838698"/>
              <a:gd name="connsiteX8" fmla="*/ 5281240 w 5281240"/>
              <a:gd name="connsiteY8" fmla="*/ 617385 h 838698"/>
              <a:gd name="connsiteX0" fmla="*/ 0 w 7139742"/>
              <a:gd name="connsiteY0" fmla="*/ 0 h 838698"/>
              <a:gd name="connsiteX1" fmla="*/ 0 w 7139742"/>
              <a:gd name="connsiteY1" fmla="*/ 0 h 838698"/>
              <a:gd name="connsiteX2" fmla="*/ 323850 w 7139742"/>
              <a:gd name="connsiteY2" fmla="*/ 57150 h 838698"/>
              <a:gd name="connsiteX3" fmla="*/ 238125 w 7139742"/>
              <a:gd name="connsiteY3" fmla="*/ 352425 h 838698"/>
              <a:gd name="connsiteX4" fmla="*/ 971550 w 7139742"/>
              <a:gd name="connsiteY4" fmla="*/ 257175 h 838698"/>
              <a:gd name="connsiteX5" fmla="*/ 704684 w 7139742"/>
              <a:gd name="connsiteY5" fmla="*/ 629478 h 838698"/>
              <a:gd name="connsiteX6" fmla="*/ 2524125 w 7139742"/>
              <a:gd name="connsiteY6" fmla="*/ 495300 h 838698"/>
              <a:gd name="connsiteX7" fmla="*/ 2190750 w 7139742"/>
              <a:gd name="connsiteY7" fmla="*/ 838200 h 838698"/>
              <a:gd name="connsiteX8" fmla="*/ 7139742 w 7139742"/>
              <a:gd name="connsiteY8" fmla="*/ 608318 h 838698"/>
              <a:gd name="connsiteX0" fmla="*/ 0 w 7239467"/>
              <a:gd name="connsiteY0" fmla="*/ 0 h 838698"/>
              <a:gd name="connsiteX1" fmla="*/ 0 w 7239467"/>
              <a:gd name="connsiteY1" fmla="*/ 0 h 838698"/>
              <a:gd name="connsiteX2" fmla="*/ 323850 w 7239467"/>
              <a:gd name="connsiteY2" fmla="*/ 57150 h 838698"/>
              <a:gd name="connsiteX3" fmla="*/ 238125 w 7239467"/>
              <a:gd name="connsiteY3" fmla="*/ 352425 h 838698"/>
              <a:gd name="connsiteX4" fmla="*/ 971550 w 7239467"/>
              <a:gd name="connsiteY4" fmla="*/ 257175 h 838698"/>
              <a:gd name="connsiteX5" fmla="*/ 704684 w 7239467"/>
              <a:gd name="connsiteY5" fmla="*/ 629478 h 838698"/>
              <a:gd name="connsiteX6" fmla="*/ 2524125 w 7239467"/>
              <a:gd name="connsiteY6" fmla="*/ 495300 h 838698"/>
              <a:gd name="connsiteX7" fmla="*/ 2190750 w 7239467"/>
              <a:gd name="connsiteY7" fmla="*/ 838200 h 838698"/>
              <a:gd name="connsiteX8" fmla="*/ 7239467 w 723946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94137" h="838698">
                <a:moveTo>
                  <a:pt x="0" y="0"/>
                </a:moveTo>
                <a:lnTo>
                  <a:pt x="0" y="0"/>
                </a:lnTo>
                <a:cubicBezTo>
                  <a:pt x="107950" y="19050"/>
                  <a:pt x="386654" y="-32693"/>
                  <a:pt x="323850" y="57150"/>
                </a:cubicBezTo>
                <a:cubicBezTo>
                  <a:pt x="233116" y="186948"/>
                  <a:pt x="70540" y="342942"/>
                  <a:pt x="238125" y="352425"/>
                </a:cubicBezTo>
                <a:cubicBezTo>
                  <a:pt x="482600" y="320675"/>
                  <a:pt x="985493" y="129899"/>
                  <a:pt x="971550" y="257175"/>
                </a:cubicBezTo>
                <a:cubicBezTo>
                  <a:pt x="942229" y="426333"/>
                  <a:pt x="475587" y="595492"/>
                  <a:pt x="704684" y="629478"/>
                </a:cubicBezTo>
                <a:cubicBezTo>
                  <a:pt x="963446" y="669165"/>
                  <a:pt x="2681964" y="361122"/>
                  <a:pt x="2524125" y="495300"/>
                </a:cubicBezTo>
                <a:cubicBezTo>
                  <a:pt x="2413000" y="609600"/>
                  <a:pt x="1912261" y="851121"/>
                  <a:pt x="2190750" y="838200"/>
                </a:cubicBezTo>
                <a:cubicBezTo>
                  <a:pt x="3220913" y="764595"/>
                  <a:pt x="6218369" y="618462"/>
                  <a:pt x="7194137" y="608318"/>
                </a:cubicBezTo>
              </a:path>
            </a:pathLst>
          </a:cu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5107DA47-F05C-4D31-988D-99333265B0DC}"/>
              </a:ext>
            </a:extLst>
          </p:cNvPr>
          <p:cNvGrpSpPr/>
          <p:nvPr/>
        </p:nvGrpSpPr>
        <p:grpSpPr>
          <a:xfrm>
            <a:off x="4697590" y="1762881"/>
            <a:ext cx="2416155" cy="1099567"/>
            <a:chOff x="973910" y="2552193"/>
            <a:chExt cx="1864530" cy="1099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99489E-7F86-42B9-BA60-9456916470C2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417082-81D3-4F22-A55F-2C235B985B69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442A8E9C-4951-4EB9-88A0-847F1FDC555E}"/>
              </a:ext>
            </a:extLst>
          </p:cNvPr>
          <p:cNvGrpSpPr/>
          <p:nvPr/>
        </p:nvGrpSpPr>
        <p:grpSpPr>
          <a:xfrm>
            <a:off x="3895704" y="1971518"/>
            <a:ext cx="684069" cy="684069"/>
            <a:chOff x="3218806" y="1961572"/>
            <a:chExt cx="684068" cy="684068"/>
          </a:xfrm>
        </p:grpSpPr>
        <p:sp>
          <p:nvSpPr>
            <p:cNvPr id="8" name="Diamond 36">
              <a:extLst>
                <a:ext uri="{FF2B5EF4-FFF2-40B4-BE49-F238E27FC236}">
                  <a16:creationId xmlns:a16="http://schemas.microsoft.com/office/drawing/2014/main" id="{D47B10CA-1535-48ED-905C-9A45B25F755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E8143-DB0F-4FD0-A36B-9978FA1FD019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155EAF57-C52C-4E57-B01A-D4A817D425C1}"/>
              </a:ext>
            </a:extLst>
          </p:cNvPr>
          <p:cNvGrpSpPr/>
          <p:nvPr/>
        </p:nvGrpSpPr>
        <p:grpSpPr>
          <a:xfrm>
            <a:off x="5590364" y="3589003"/>
            <a:ext cx="2416155" cy="1099567"/>
            <a:chOff x="973910" y="2552193"/>
            <a:chExt cx="1864530" cy="10995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6FD75A-122D-43D1-BF4A-98BE4AA081FA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5889D-DEA2-4667-8287-3CFDC2BACAF8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42">
            <a:extLst>
              <a:ext uri="{FF2B5EF4-FFF2-40B4-BE49-F238E27FC236}">
                <a16:creationId xmlns:a16="http://schemas.microsoft.com/office/drawing/2014/main" id="{631F53F1-D3C1-4BE2-8565-96B03ACB9705}"/>
              </a:ext>
            </a:extLst>
          </p:cNvPr>
          <p:cNvGrpSpPr/>
          <p:nvPr/>
        </p:nvGrpSpPr>
        <p:grpSpPr>
          <a:xfrm>
            <a:off x="4788478" y="3797641"/>
            <a:ext cx="684069" cy="684069"/>
            <a:chOff x="3218806" y="1961572"/>
            <a:chExt cx="684068" cy="684068"/>
          </a:xfrm>
        </p:grpSpPr>
        <p:sp>
          <p:nvSpPr>
            <p:cNvPr id="14" name="Diamond 43">
              <a:extLst>
                <a:ext uri="{FF2B5EF4-FFF2-40B4-BE49-F238E27FC236}">
                  <a16:creationId xmlns:a16="http://schemas.microsoft.com/office/drawing/2014/main" id="{BC49775E-CAB4-4FEA-A5A0-F92012325BAD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21E578-22D9-4635-AA9D-4B4D3C533736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45">
            <a:extLst>
              <a:ext uri="{FF2B5EF4-FFF2-40B4-BE49-F238E27FC236}">
                <a16:creationId xmlns:a16="http://schemas.microsoft.com/office/drawing/2014/main" id="{5F0CC694-B8C1-4C24-8403-73ADB1313DCF}"/>
              </a:ext>
            </a:extLst>
          </p:cNvPr>
          <p:cNvGrpSpPr/>
          <p:nvPr/>
        </p:nvGrpSpPr>
        <p:grpSpPr>
          <a:xfrm>
            <a:off x="8934337" y="4502065"/>
            <a:ext cx="2416155" cy="1099567"/>
            <a:chOff x="973910" y="2552193"/>
            <a:chExt cx="1864530" cy="10995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57858-F158-4F9D-9E3D-71BB0A39ADD9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EE972A-78F0-4CA4-9A47-2D0891902E3D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FF13CAAC-FF8D-43BB-95A1-A8B1F66AFF00}"/>
              </a:ext>
            </a:extLst>
          </p:cNvPr>
          <p:cNvGrpSpPr/>
          <p:nvPr/>
        </p:nvGrpSpPr>
        <p:grpSpPr>
          <a:xfrm>
            <a:off x="8132450" y="4710702"/>
            <a:ext cx="684069" cy="684069"/>
            <a:chOff x="3218806" y="1961572"/>
            <a:chExt cx="684068" cy="684068"/>
          </a:xfrm>
        </p:grpSpPr>
        <p:sp>
          <p:nvSpPr>
            <p:cNvPr id="20" name="Diamond 49">
              <a:extLst>
                <a:ext uri="{FF2B5EF4-FFF2-40B4-BE49-F238E27FC236}">
                  <a16:creationId xmlns:a16="http://schemas.microsoft.com/office/drawing/2014/main" id="{D5C7E846-C3B3-41A5-A476-80C9DC5B28AA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9E15B-84D0-48A7-B039-930656059C1B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26A39E9B-B721-48BF-9856-202E49483B0D}"/>
              </a:ext>
            </a:extLst>
          </p:cNvPr>
          <p:cNvGrpSpPr/>
          <p:nvPr/>
        </p:nvGrpSpPr>
        <p:grpSpPr>
          <a:xfrm>
            <a:off x="8144542" y="2675942"/>
            <a:ext cx="2416155" cy="1099567"/>
            <a:chOff x="973910" y="2552193"/>
            <a:chExt cx="1864530" cy="10995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4F8C5-2CCF-4E86-A235-47CCE79E5A26}"/>
                </a:ext>
              </a:extLst>
            </p:cNvPr>
            <p:cNvSpPr txBox="1"/>
            <p:nvPr/>
          </p:nvSpPr>
          <p:spPr>
            <a:xfrm>
              <a:off x="1001564" y="2820763"/>
              <a:ext cx="1836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22F44-5BEF-450F-AEE5-0A2AFC049821}"/>
                </a:ext>
              </a:extLst>
            </p:cNvPr>
            <p:cNvSpPr txBox="1"/>
            <p:nvPr/>
          </p:nvSpPr>
          <p:spPr>
            <a:xfrm>
              <a:off x="973910" y="2552193"/>
              <a:ext cx="1863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45C12E96-074A-445E-B4DD-494699200678}"/>
              </a:ext>
            </a:extLst>
          </p:cNvPr>
          <p:cNvGrpSpPr/>
          <p:nvPr/>
        </p:nvGrpSpPr>
        <p:grpSpPr>
          <a:xfrm>
            <a:off x="7342656" y="2884580"/>
            <a:ext cx="684069" cy="684069"/>
            <a:chOff x="3218806" y="1961572"/>
            <a:chExt cx="684068" cy="684068"/>
          </a:xfrm>
        </p:grpSpPr>
        <p:sp>
          <p:nvSpPr>
            <p:cNvPr id="26" name="Diamond 55">
              <a:extLst>
                <a:ext uri="{FF2B5EF4-FFF2-40B4-BE49-F238E27FC236}">
                  <a16:creationId xmlns:a16="http://schemas.microsoft.com/office/drawing/2014/main" id="{56B3587B-0DFB-4405-8329-277FB2D325B4}"/>
                </a:ext>
              </a:extLst>
            </p:cNvPr>
            <p:cNvSpPr/>
            <p:nvPr/>
          </p:nvSpPr>
          <p:spPr>
            <a:xfrm>
              <a:off x="3218806" y="1961572"/>
              <a:ext cx="684068" cy="684068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474FFB-83A3-458F-8F60-E9875F6C12AE}"/>
                </a:ext>
              </a:extLst>
            </p:cNvPr>
            <p:cNvSpPr txBox="1"/>
            <p:nvPr/>
          </p:nvSpPr>
          <p:spPr>
            <a:xfrm>
              <a:off x="3348375" y="2140694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Oval 1">
            <a:extLst>
              <a:ext uri="{FF2B5EF4-FFF2-40B4-BE49-F238E27FC236}">
                <a16:creationId xmlns:a16="http://schemas.microsoft.com/office/drawing/2014/main" id="{C6655EEA-7455-4D99-98C2-429D9A73595F}"/>
              </a:ext>
            </a:extLst>
          </p:cNvPr>
          <p:cNvSpPr/>
          <p:nvPr/>
        </p:nvSpPr>
        <p:spPr>
          <a:xfrm rot="19043010">
            <a:off x="1018679" y="1848460"/>
            <a:ext cx="2271442" cy="2335067"/>
          </a:xfrm>
          <a:custGeom>
            <a:avLst/>
            <a:gdLst/>
            <a:ahLst/>
            <a:cxnLst/>
            <a:rect l="l" t="t" r="r" b="b"/>
            <a:pathLst>
              <a:path w="2552017" h="2623501">
                <a:moveTo>
                  <a:pt x="960593" y="2481474"/>
                </a:moveTo>
                <a:lnTo>
                  <a:pt x="1639506" y="2481474"/>
                </a:lnTo>
                <a:cubicBezTo>
                  <a:pt x="1671635" y="2481474"/>
                  <a:pt x="1697681" y="2507520"/>
                  <a:pt x="1697681" y="2539649"/>
                </a:cubicBezTo>
                <a:lnTo>
                  <a:pt x="1697681" y="2565326"/>
                </a:lnTo>
                <a:cubicBezTo>
                  <a:pt x="1697681" y="2597455"/>
                  <a:pt x="1671635" y="2623501"/>
                  <a:pt x="1639506" y="2623501"/>
                </a:cubicBezTo>
                <a:lnTo>
                  <a:pt x="960593" y="2623501"/>
                </a:lnTo>
                <a:cubicBezTo>
                  <a:pt x="928464" y="2623501"/>
                  <a:pt x="902418" y="2597455"/>
                  <a:pt x="902418" y="2565326"/>
                </a:cubicBezTo>
                <a:lnTo>
                  <a:pt x="902418" y="2539649"/>
                </a:lnTo>
                <a:cubicBezTo>
                  <a:pt x="902418" y="2507520"/>
                  <a:pt x="928464" y="2481474"/>
                  <a:pt x="960593" y="2481474"/>
                </a:cubicBezTo>
                <a:close/>
                <a:moveTo>
                  <a:pt x="932191" y="2289251"/>
                </a:moveTo>
                <a:lnTo>
                  <a:pt x="1667909" y="2289251"/>
                </a:lnTo>
                <a:cubicBezTo>
                  <a:pt x="1700037" y="2289251"/>
                  <a:pt x="1726082" y="2315296"/>
                  <a:pt x="1726082" y="2347425"/>
                </a:cubicBezTo>
                <a:lnTo>
                  <a:pt x="1726082" y="2373104"/>
                </a:lnTo>
                <a:cubicBezTo>
                  <a:pt x="1726082" y="2405232"/>
                  <a:pt x="1700037" y="2431279"/>
                  <a:pt x="1667909" y="2431279"/>
                </a:cubicBezTo>
                <a:lnTo>
                  <a:pt x="932191" y="2431279"/>
                </a:lnTo>
                <a:cubicBezTo>
                  <a:pt x="900060" y="2431279"/>
                  <a:pt x="874016" y="2405232"/>
                  <a:pt x="874016" y="2373104"/>
                </a:cubicBezTo>
                <a:lnTo>
                  <a:pt x="874016" y="2347425"/>
                </a:lnTo>
                <a:cubicBezTo>
                  <a:pt x="874016" y="2315296"/>
                  <a:pt x="900060" y="2289251"/>
                  <a:pt x="932191" y="2289251"/>
                </a:cubicBezTo>
                <a:close/>
                <a:moveTo>
                  <a:pt x="2552017" y="936595"/>
                </a:moveTo>
                <a:lnTo>
                  <a:pt x="2552017" y="1134206"/>
                </a:lnTo>
                <a:lnTo>
                  <a:pt x="2269715" y="1094683"/>
                </a:lnTo>
                <a:lnTo>
                  <a:pt x="2269715" y="976116"/>
                </a:lnTo>
                <a:close/>
                <a:moveTo>
                  <a:pt x="0" y="936595"/>
                </a:moveTo>
                <a:lnTo>
                  <a:pt x="282302" y="976116"/>
                </a:lnTo>
                <a:lnTo>
                  <a:pt x="282302" y="1094683"/>
                </a:lnTo>
                <a:lnTo>
                  <a:pt x="0" y="1134206"/>
                </a:lnTo>
                <a:close/>
                <a:moveTo>
                  <a:pt x="1294602" y="538610"/>
                </a:moveTo>
                <a:cubicBezTo>
                  <a:pt x="913173" y="539058"/>
                  <a:pt x="604117" y="848419"/>
                  <a:pt x="604117" y="1229963"/>
                </a:cubicBezTo>
                <a:cubicBezTo>
                  <a:pt x="604117" y="1488254"/>
                  <a:pt x="788458" y="1743173"/>
                  <a:pt x="933602" y="1859635"/>
                </a:cubicBezTo>
                <a:cubicBezTo>
                  <a:pt x="999780" y="1936202"/>
                  <a:pt x="994533" y="1937770"/>
                  <a:pt x="1021427" y="2035767"/>
                </a:cubicBezTo>
                <a:cubicBezTo>
                  <a:pt x="1030792" y="2095827"/>
                  <a:pt x="1015388" y="2108637"/>
                  <a:pt x="1052591" y="2112393"/>
                </a:cubicBezTo>
                <a:lnTo>
                  <a:pt x="1054999" y="2125056"/>
                </a:lnTo>
                <a:lnTo>
                  <a:pt x="1550433" y="2125056"/>
                </a:lnTo>
                <a:lnTo>
                  <a:pt x="1553159" y="2110727"/>
                </a:lnTo>
                <a:cubicBezTo>
                  <a:pt x="1573723" y="2104124"/>
                  <a:pt x="1563459" y="2087417"/>
                  <a:pt x="1571512" y="2035767"/>
                </a:cubicBezTo>
                <a:cubicBezTo>
                  <a:pt x="1598405" y="1937770"/>
                  <a:pt x="1593158" y="1936202"/>
                  <a:pt x="1659337" y="1859635"/>
                </a:cubicBezTo>
                <a:cubicBezTo>
                  <a:pt x="1804480" y="1743173"/>
                  <a:pt x="1988823" y="1488254"/>
                  <a:pt x="1988823" y="1229963"/>
                </a:cubicBezTo>
                <a:cubicBezTo>
                  <a:pt x="1988823" y="848419"/>
                  <a:pt x="1679767" y="539058"/>
                  <a:pt x="1298337" y="538610"/>
                </a:cubicBezTo>
                <a:lnTo>
                  <a:pt x="1298337" y="538781"/>
                </a:lnTo>
                <a:lnTo>
                  <a:pt x="1296470" y="538638"/>
                </a:lnTo>
                <a:lnTo>
                  <a:pt x="1294602" y="538781"/>
                </a:lnTo>
                <a:close/>
                <a:moveTo>
                  <a:pt x="1294881" y="366993"/>
                </a:moveTo>
                <a:lnTo>
                  <a:pt x="1296470" y="367115"/>
                </a:lnTo>
                <a:lnTo>
                  <a:pt x="1298059" y="366993"/>
                </a:lnTo>
                <a:cubicBezTo>
                  <a:pt x="1765638" y="366993"/>
                  <a:pt x="2144688" y="746041"/>
                  <a:pt x="2144688" y="1213621"/>
                </a:cubicBezTo>
                <a:cubicBezTo>
                  <a:pt x="2144688" y="1530035"/>
                  <a:pt x="1918769" y="1842315"/>
                  <a:pt x="1741015" y="1984856"/>
                </a:cubicBezTo>
                <a:cubicBezTo>
                  <a:pt x="1688059" y="2045866"/>
                  <a:pt x="1711430" y="2077925"/>
                  <a:pt x="1700050" y="2157459"/>
                </a:cubicBezTo>
                <a:cubicBezTo>
                  <a:pt x="1670466" y="2218857"/>
                  <a:pt x="1644003" y="2238490"/>
                  <a:pt x="1591710" y="2238490"/>
                </a:cubicBezTo>
                <a:lnTo>
                  <a:pt x="1296470" y="2237434"/>
                </a:lnTo>
                <a:lnTo>
                  <a:pt x="1001230" y="2238490"/>
                </a:lnTo>
                <a:cubicBezTo>
                  <a:pt x="948937" y="2238490"/>
                  <a:pt x="922474" y="2218857"/>
                  <a:pt x="892888" y="2157459"/>
                </a:cubicBezTo>
                <a:cubicBezTo>
                  <a:pt x="881509" y="2077925"/>
                  <a:pt x="904880" y="2045866"/>
                  <a:pt x="851923" y="1984856"/>
                </a:cubicBezTo>
                <a:cubicBezTo>
                  <a:pt x="674170" y="1842315"/>
                  <a:pt x="448251" y="1530035"/>
                  <a:pt x="448251" y="1213621"/>
                </a:cubicBezTo>
                <a:cubicBezTo>
                  <a:pt x="448251" y="746041"/>
                  <a:pt x="827300" y="366993"/>
                  <a:pt x="1294881" y="366993"/>
                </a:cubicBezTo>
                <a:close/>
                <a:moveTo>
                  <a:pt x="2017322" y="195354"/>
                </a:moveTo>
                <a:lnTo>
                  <a:pt x="2168700" y="322376"/>
                </a:lnTo>
                <a:lnTo>
                  <a:pt x="1956964" y="513228"/>
                </a:lnTo>
                <a:lnTo>
                  <a:pt x="1866137" y="437013"/>
                </a:lnTo>
                <a:close/>
                <a:moveTo>
                  <a:pt x="520680" y="195354"/>
                </a:moveTo>
                <a:lnTo>
                  <a:pt x="671864" y="437013"/>
                </a:lnTo>
                <a:lnTo>
                  <a:pt x="581036" y="513228"/>
                </a:lnTo>
                <a:lnTo>
                  <a:pt x="369300" y="322376"/>
                </a:lnTo>
                <a:close/>
                <a:moveTo>
                  <a:pt x="1197664" y="0"/>
                </a:moveTo>
                <a:lnTo>
                  <a:pt x="1395275" y="0"/>
                </a:lnTo>
                <a:lnTo>
                  <a:pt x="1355752" y="282302"/>
                </a:lnTo>
                <a:lnTo>
                  <a:pt x="1237185" y="282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FDBAB89B-9752-4D63-B05D-04DDB2818238}"/>
              </a:ext>
            </a:extLst>
          </p:cNvPr>
          <p:cNvGrpSpPr/>
          <p:nvPr/>
        </p:nvGrpSpPr>
        <p:grpSpPr>
          <a:xfrm rot="19043010">
            <a:off x="3312156" y="3670884"/>
            <a:ext cx="658835" cy="1847805"/>
            <a:chOff x="6208048" y="3967120"/>
            <a:chExt cx="864096" cy="2231240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63B4E9AB-433C-4A8E-A201-FC2A47C307FA}"/>
                </a:ext>
              </a:extLst>
            </p:cNvPr>
            <p:cNvSpPr/>
            <p:nvPr/>
          </p:nvSpPr>
          <p:spPr>
            <a:xfrm>
              <a:off x="6208144" y="3967120"/>
              <a:ext cx="864000" cy="141686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Isosceles Triangle 14">
              <a:extLst>
                <a:ext uri="{FF2B5EF4-FFF2-40B4-BE49-F238E27FC236}">
                  <a16:creationId xmlns:a16="http://schemas.microsoft.com/office/drawing/2014/main" id="{94B97142-4D08-45E9-95D6-57109E058C63}"/>
                </a:ext>
              </a:extLst>
            </p:cNvPr>
            <p:cNvSpPr/>
            <p:nvPr/>
          </p:nvSpPr>
          <p:spPr>
            <a:xfrm rot="10800000">
              <a:off x="6485344" y="5887981"/>
              <a:ext cx="309600" cy="310379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Trapezoid 12">
              <a:extLst>
                <a:ext uri="{FF2B5EF4-FFF2-40B4-BE49-F238E27FC236}">
                  <a16:creationId xmlns:a16="http://schemas.microsoft.com/office/drawing/2014/main" id="{76A5B5DD-AB2B-47AB-9DB1-D5638A7D2FF1}"/>
                </a:ext>
              </a:extLst>
            </p:cNvPr>
            <p:cNvSpPr/>
            <p:nvPr/>
          </p:nvSpPr>
          <p:spPr>
            <a:xfrm rot="10800000">
              <a:off x="6208048" y="5189849"/>
              <a:ext cx="864096" cy="696733"/>
            </a:xfrm>
            <a:custGeom>
              <a:avLst/>
              <a:gdLst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0 w 864096"/>
                <a:gd name="connsiteY4" fmla="*/ 504000 h 504000"/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654389 w 864096"/>
                <a:gd name="connsiteY4" fmla="*/ 502269 h 504000"/>
                <a:gd name="connsiteX5" fmla="*/ 0 w 864096"/>
                <a:gd name="connsiteY5" fmla="*/ 504000 h 504000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3799"/>
                <a:gd name="connsiteX1" fmla="*/ 278218 w 864096"/>
                <a:gd name="connsiteY1" fmla="*/ 0 h 693799"/>
                <a:gd name="connsiteX2" fmla="*/ 585878 w 864096"/>
                <a:gd name="connsiteY2" fmla="*/ 0 h 693799"/>
                <a:gd name="connsiteX3" fmla="*/ 864096 w 864096"/>
                <a:gd name="connsiteY3" fmla="*/ 504000 h 693799"/>
                <a:gd name="connsiteX4" fmla="*/ 646114 w 864096"/>
                <a:gd name="connsiteY4" fmla="*/ 692597 h 693799"/>
                <a:gd name="connsiteX5" fmla="*/ 418548 w 864096"/>
                <a:gd name="connsiteY5" fmla="*/ 580882 h 693799"/>
                <a:gd name="connsiteX6" fmla="*/ 0 w 864096"/>
                <a:gd name="connsiteY6" fmla="*/ 504000 h 693799"/>
                <a:gd name="connsiteX0" fmla="*/ 0 w 864096"/>
                <a:gd name="connsiteY0" fmla="*/ 504000 h 693347"/>
                <a:gd name="connsiteX1" fmla="*/ 278218 w 864096"/>
                <a:gd name="connsiteY1" fmla="*/ 0 h 693347"/>
                <a:gd name="connsiteX2" fmla="*/ 585878 w 864096"/>
                <a:gd name="connsiteY2" fmla="*/ 0 h 693347"/>
                <a:gd name="connsiteX3" fmla="*/ 864096 w 864096"/>
                <a:gd name="connsiteY3" fmla="*/ 504000 h 693347"/>
                <a:gd name="connsiteX4" fmla="*/ 646114 w 864096"/>
                <a:gd name="connsiteY4" fmla="*/ 692597 h 693347"/>
                <a:gd name="connsiteX5" fmla="*/ 418548 w 864096"/>
                <a:gd name="connsiteY5" fmla="*/ 518819 h 693347"/>
                <a:gd name="connsiteX6" fmla="*/ 0 w 864096"/>
                <a:gd name="connsiteY6" fmla="*/ 504000 h 69334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162 w 864258"/>
                <a:gd name="connsiteY0" fmla="*/ 504000 h 692597"/>
                <a:gd name="connsiteX1" fmla="*/ 278380 w 864258"/>
                <a:gd name="connsiteY1" fmla="*/ 0 h 692597"/>
                <a:gd name="connsiteX2" fmla="*/ 586040 w 864258"/>
                <a:gd name="connsiteY2" fmla="*/ 0 h 692597"/>
                <a:gd name="connsiteX3" fmla="*/ 864258 w 864258"/>
                <a:gd name="connsiteY3" fmla="*/ 504000 h 692597"/>
                <a:gd name="connsiteX4" fmla="*/ 646276 w 864258"/>
                <a:gd name="connsiteY4" fmla="*/ 692597 h 692597"/>
                <a:gd name="connsiteX5" fmla="*/ 422848 w 864258"/>
                <a:gd name="connsiteY5" fmla="*/ 489856 h 692597"/>
                <a:gd name="connsiteX6" fmla="*/ 240795 w 864258"/>
                <a:gd name="connsiteY6" fmla="*/ 576744 h 692597"/>
                <a:gd name="connsiteX7" fmla="*/ 162 w 864258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43514 w 864237"/>
                <a:gd name="connsiteY5" fmla="*/ 481581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87 w 864283"/>
                <a:gd name="connsiteY0" fmla="*/ 504000 h 696733"/>
                <a:gd name="connsiteX1" fmla="*/ 278405 w 864283"/>
                <a:gd name="connsiteY1" fmla="*/ 0 h 696733"/>
                <a:gd name="connsiteX2" fmla="*/ 586065 w 864283"/>
                <a:gd name="connsiteY2" fmla="*/ 0 h 696733"/>
                <a:gd name="connsiteX3" fmla="*/ 864283 w 864283"/>
                <a:gd name="connsiteY3" fmla="*/ 504000 h 696733"/>
                <a:gd name="connsiteX4" fmla="*/ 646301 w 864283"/>
                <a:gd name="connsiteY4" fmla="*/ 692597 h 696733"/>
                <a:gd name="connsiteX5" fmla="*/ 443560 w 864283"/>
                <a:gd name="connsiteY5" fmla="*/ 481581 h 696733"/>
                <a:gd name="connsiteX6" fmla="*/ 269783 w 864283"/>
                <a:gd name="connsiteY6" fmla="*/ 696733 h 696733"/>
                <a:gd name="connsiteX7" fmla="*/ 187 w 864283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481581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96" h="696733">
                  <a:moveTo>
                    <a:pt x="0" y="504000"/>
                  </a:moveTo>
                  <a:lnTo>
                    <a:pt x="278218" y="0"/>
                  </a:lnTo>
                  <a:lnTo>
                    <a:pt x="585878" y="0"/>
                  </a:lnTo>
                  <a:lnTo>
                    <a:pt x="864096" y="504000"/>
                  </a:lnTo>
                  <a:lnTo>
                    <a:pt x="646114" y="692597"/>
                  </a:lnTo>
                  <a:cubicBezTo>
                    <a:pt x="555306" y="618523"/>
                    <a:pt x="538646" y="587490"/>
                    <a:pt x="443373" y="506406"/>
                  </a:cubicBezTo>
                  <a:cubicBezTo>
                    <a:pt x="342692" y="607086"/>
                    <a:pt x="319356" y="636450"/>
                    <a:pt x="269596" y="696733"/>
                  </a:cubicBezTo>
                  <a:cubicBezTo>
                    <a:pt x="145360" y="616339"/>
                    <a:pt x="130275" y="612536"/>
                    <a:pt x="0" y="50400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23">
            <a:extLst>
              <a:ext uri="{FF2B5EF4-FFF2-40B4-BE49-F238E27FC236}">
                <a16:creationId xmlns:a16="http://schemas.microsoft.com/office/drawing/2014/main" id="{C6754257-2434-4A78-B450-010AFE0910B0}"/>
              </a:ext>
            </a:extLst>
          </p:cNvPr>
          <p:cNvSpPr/>
          <p:nvPr/>
        </p:nvSpPr>
        <p:spPr>
          <a:xfrm rot="19043010">
            <a:off x="2359639" y="3192186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A7895A1A-12E1-4C3B-A4C4-2F237AF91845}"/>
              </a:ext>
            </a:extLst>
          </p:cNvPr>
          <p:cNvSpPr/>
          <p:nvPr/>
        </p:nvSpPr>
        <p:spPr>
          <a:xfrm rot="19043010" flipH="1">
            <a:off x="2519969" y="3044668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4" name="그룹 7">
            <a:extLst>
              <a:ext uri="{FF2B5EF4-FFF2-40B4-BE49-F238E27FC236}">
                <a16:creationId xmlns:a16="http://schemas.microsoft.com/office/drawing/2014/main" id="{F7E6E5F2-E7A9-49A3-AD67-08DF8A30BEA8}"/>
              </a:ext>
            </a:extLst>
          </p:cNvPr>
          <p:cNvGrpSpPr/>
          <p:nvPr/>
        </p:nvGrpSpPr>
        <p:grpSpPr>
          <a:xfrm rot="19020000">
            <a:off x="1561179" y="2495177"/>
            <a:ext cx="1058138" cy="791152"/>
            <a:chOff x="3323392" y="61421"/>
            <a:chExt cx="4436326" cy="3316965"/>
          </a:xfrm>
        </p:grpSpPr>
        <p:sp>
          <p:nvSpPr>
            <p:cNvPr id="35" name="자유형: 도형 3">
              <a:extLst>
                <a:ext uri="{FF2B5EF4-FFF2-40B4-BE49-F238E27FC236}">
                  <a16:creationId xmlns:a16="http://schemas.microsoft.com/office/drawing/2014/main" id="{C427CF4D-D191-4DE7-8702-5948000D8940}"/>
                </a:ext>
              </a:extLst>
            </p:cNvPr>
            <p:cNvSpPr/>
            <p:nvPr/>
          </p:nvSpPr>
          <p:spPr>
            <a:xfrm>
              <a:off x="5565729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그룹 42">
              <a:extLst>
                <a:ext uri="{FF2B5EF4-FFF2-40B4-BE49-F238E27FC236}">
                  <a16:creationId xmlns:a16="http://schemas.microsoft.com/office/drawing/2014/main" id="{B4DE19D9-DFCA-414B-B7DA-A18A2242DBD5}"/>
                </a:ext>
              </a:extLst>
            </p:cNvPr>
            <p:cNvGrpSpPr/>
            <p:nvPr/>
          </p:nvGrpSpPr>
          <p:grpSpPr>
            <a:xfrm>
              <a:off x="5560358" y="66818"/>
              <a:ext cx="2194998" cy="3306170"/>
              <a:chOff x="6150565" y="3254095"/>
              <a:chExt cx="979312" cy="1475068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8E0A958-5451-418A-81E9-D520AD6D64B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1F025EE2-A089-46E7-9137-E351D366CF6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BEE059D-1ABF-4612-BFCE-1832A766FA83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2DB6989-0C01-4C4A-BFFE-DAC583BB89FA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3FB9350-E6F9-4F7B-9349-DC6968854D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자유형: 도형 95">
              <a:extLst>
                <a:ext uri="{FF2B5EF4-FFF2-40B4-BE49-F238E27FC236}">
                  <a16:creationId xmlns:a16="http://schemas.microsoft.com/office/drawing/2014/main" id="{42156AE0-5BBD-49FE-860A-E8A912148106}"/>
                </a:ext>
              </a:extLst>
            </p:cNvPr>
            <p:cNvSpPr/>
            <p:nvPr/>
          </p:nvSpPr>
          <p:spPr>
            <a:xfrm flipH="1">
              <a:off x="3323392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8" name="그룹 96">
              <a:extLst>
                <a:ext uri="{FF2B5EF4-FFF2-40B4-BE49-F238E27FC236}">
                  <a16:creationId xmlns:a16="http://schemas.microsoft.com/office/drawing/2014/main" id="{D9AC64E0-5D26-40A9-AE23-16E329BF0CD7}"/>
                </a:ext>
              </a:extLst>
            </p:cNvPr>
            <p:cNvGrpSpPr/>
            <p:nvPr/>
          </p:nvGrpSpPr>
          <p:grpSpPr>
            <a:xfrm flipH="1">
              <a:off x="3326867" y="66818"/>
              <a:ext cx="2194998" cy="3306170"/>
              <a:chOff x="6150565" y="3254095"/>
              <a:chExt cx="979312" cy="1475068"/>
            </a:xfrm>
          </p:grpSpPr>
          <p:sp>
            <p:nvSpPr>
              <p:cNvPr id="39" name="자유형: 도형 97">
                <a:extLst>
                  <a:ext uri="{FF2B5EF4-FFF2-40B4-BE49-F238E27FC236}">
                    <a16:creationId xmlns:a16="http://schemas.microsoft.com/office/drawing/2014/main" id="{653443ED-6DAE-4DF5-B085-750AC19E973B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자유형: 도형 98">
                <a:extLst>
                  <a:ext uri="{FF2B5EF4-FFF2-40B4-BE49-F238E27FC236}">
                    <a16:creationId xmlns:a16="http://schemas.microsoft.com/office/drawing/2014/main" id="{9448D5E1-67C0-460A-861D-FA922CF9D72A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자유형: 도형 99">
                <a:extLst>
                  <a:ext uri="{FF2B5EF4-FFF2-40B4-BE49-F238E27FC236}">
                    <a16:creationId xmlns:a16="http://schemas.microsoft.com/office/drawing/2014/main" id="{4332457D-CE17-47E8-B579-99F972BC1CF0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자유형: 도형 100">
                <a:extLst>
                  <a:ext uri="{FF2B5EF4-FFF2-40B4-BE49-F238E27FC236}">
                    <a16:creationId xmlns:a16="http://schemas.microsoft.com/office/drawing/2014/main" id="{880FBA18-EF7C-460D-B7DD-650588B00E8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43" name="직선 연결선 101">
                <a:extLst>
                  <a:ext uri="{FF2B5EF4-FFF2-40B4-BE49-F238E27FC236}">
                    <a16:creationId xmlns:a16="http://schemas.microsoft.com/office/drawing/2014/main" id="{E88C3D0B-3B6D-44ED-BED9-9893196CB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">
            <a:extLst>
              <a:ext uri="{FF2B5EF4-FFF2-40B4-BE49-F238E27FC236}">
                <a16:creationId xmlns:a16="http://schemas.microsoft.com/office/drawing/2014/main" id="{CAEBC299-3940-4A1D-BF34-B3968E77528A}"/>
              </a:ext>
            </a:extLst>
          </p:cNvPr>
          <p:cNvSpPr/>
          <p:nvPr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AB6D9-7E6E-4C69-A047-583003DA4DE6}"/>
              </a:ext>
            </a:extLst>
          </p:cNvPr>
          <p:cNvSpPr txBox="1"/>
          <p:nvPr/>
        </p:nvSpPr>
        <p:spPr>
          <a:xfrm>
            <a:off x="9251005" y="5856386"/>
            <a:ext cx="21115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Contents Here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B757B-2FFE-453B-82F7-751A67DB567B}"/>
              </a:ext>
            </a:extLst>
          </p:cNvPr>
          <p:cNvSpPr txBox="1"/>
          <p:nvPr/>
        </p:nvSpPr>
        <p:spPr>
          <a:xfrm>
            <a:off x="7239000" y="3184959"/>
            <a:ext cx="41235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Get a modern PowerPoint  Presentation that is beautifully designed. Easy to change colors, photos and Text.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F3AFE-7E63-4BC7-B2CE-C4E8CD4867F9}"/>
              </a:ext>
            </a:extLst>
          </p:cNvPr>
          <p:cNvSpPr/>
          <p:nvPr/>
        </p:nvSpPr>
        <p:spPr>
          <a:xfrm>
            <a:off x="6965702" y="84772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PORTFOLIO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F976F-48B5-4CA6-9580-6D26CB892407}"/>
              </a:ext>
            </a:extLst>
          </p:cNvPr>
          <p:cNvSpPr/>
          <p:nvPr/>
        </p:nvSpPr>
        <p:spPr>
          <a:xfrm>
            <a:off x="6965703" y="1705909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6152C0-7ACA-4BFD-94DD-9D6E9705D19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87692" y="2099760"/>
            <a:ext cx="8309" cy="91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1C991E-AC90-4C0D-80BC-9822F82C1608}"/>
              </a:ext>
            </a:extLst>
          </p:cNvPr>
          <p:cNvCxnSpPr>
            <a:cxnSpLocks/>
          </p:cNvCxnSpPr>
          <p:nvPr/>
        </p:nvCxnSpPr>
        <p:spPr>
          <a:xfrm>
            <a:off x="1742488" y="3014160"/>
            <a:ext cx="8702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1E36AF-9E39-4D1C-B8A1-686638DD44D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42487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5A3A9-3A54-4EA0-B790-BD800708407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44536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F1A696-F869-4A09-BE8E-588DE639FB2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643448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89A5D8-1E64-4D09-A7D6-B776FEAF436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44409" y="3014161"/>
            <a:ext cx="0" cy="237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F145AB4-FDC6-4F58-868D-3F32D99AC2C6}"/>
              </a:ext>
            </a:extLst>
          </p:cNvPr>
          <p:cNvSpPr/>
          <p:nvPr/>
        </p:nvSpPr>
        <p:spPr>
          <a:xfrm>
            <a:off x="6528048" y="2603186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2F33B-5F5B-4785-909E-339F388B4FFE}"/>
              </a:ext>
            </a:extLst>
          </p:cNvPr>
          <p:cNvSpPr/>
          <p:nvPr/>
        </p:nvSpPr>
        <p:spPr>
          <a:xfrm>
            <a:off x="932487" y="3251890"/>
            <a:ext cx="162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Marketing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904A1-658F-465A-981C-B92427D042B3}"/>
              </a:ext>
            </a:extLst>
          </p:cNvPr>
          <p:cNvSpPr/>
          <p:nvPr/>
        </p:nvSpPr>
        <p:spPr>
          <a:xfrm>
            <a:off x="3833448" y="3251890"/>
            <a:ext cx="162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Design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503C8-F726-4318-916E-5B47C3BB4A84}"/>
              </a:ext>
            </a:extLst>
          </p:cNvPr>
          <p:cNvSpPr/>
          <p:nvPr/>
        </p:nvSpPr>
        <p:spPr>
          <a:xfrm>
            <a:off x="6734409" y="3251890"/>
            <a:ext cx="162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Assistant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1A8570-5339-4BFF-A7F4-ED938098CDE0}"/>
              </a:ext>
            </a:extLst>
          </p:cNvPr>
          <p:cNvSpPr/>
          <p:nvPr/>
        </p:nvSpPr>
        <p:spPr>
          <a:xfrm>
            <a:off x="9635369" y="3251890"/>
            <a:ext cx="162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Management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107C0-8E2E-4D1C-BEDD-4E9BA37D12EF}"/>
              </a:ext>
            </a:extLst>
          </p:cNvPr>
          <p:cNvSpPr/>
          <p:nvPr/>
        </p:nvSpPr>
        <p:spPr>
          <a:xfrm>
            <a:off x="1112487" y="3899962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12EEC-516E-4CE5-9AED-7094DAF2E640}"/>
              </a:ext>
            </a:extLst>
          </p:cNvPr>
          <p:cNvSpPr/>
          <p:nvPr/>
        </p:nvSpPr>
        <p:spPr>
          <a:xfrm>
            <a:off x="1112487" y="4404018"/>
            <a:ext cx="1440000" cy="28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5AA93-62C3-4513-9425-FC60B5952003}"/>
              </a:ext>
            </a:extLst>
          </p:cNvPr>
          <p:cNvSpPr/>
          <p:nvPr/>
        </p:nvSpPr>
        <p:spPr>
          <a:xfrm>
            <a:off x="4013448" y="3899962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A7AF54-D053-440F-8790-4C9FB9D4C7B1}"/>
              </a:ext>
            </a:extLst>
          </p:cNvPr>
          <p:cNvSpPr/>
          <p:nvPr/>
        </p:nvSpPr>
        <p:spPr>
          <a:xfrm>
            <a:off x="4013448" y="4404018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C9F9D-1E6E-459E-B1AC-92633B778E26}"/>
              </a:ext>
            </a:extLst>
          </p:cNvPr>
          <p:cNvSpPr/>
          <p:nvPr/>
        </p:nvSpPr>
        <p:spPr>
          <a:xfrm>
            <a:off x="4013448" y="4877586"/>
            <a:ext cx="1440000" cy="286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98EFC-D463-42F8-9901-303FA90DB248}"/>
              </a:ext>
            </a:extLst>
          </p:cNvPr>
          <p:cNvSpPr/>
          <p:nvPr/>
        </p:nvSpPr>
        <p:spPr>
          <a:xfrm>
            <a:off x="6914409" y="3899962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1345E-8727-4C3B-96FA-668DE492A877}"/>
              </a:ext>
            </a:extLst>
          </p:cNvPr>
          <p:cNvSpPr/>
          <p:nvPr/>
        </p:nvSpPr>
        <p:spPr>
          <a:xfrm>
            <a:off x="6914409" y="4404018"/>
            <a:ext cx="1440000" cy="2861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0C31C-2B90-478D-9FE5-D75A4ABCD528}"/>
              </a:ext>
            </a:extLst>
          </p:cNvPr>
          <p:cNvSpPr/>
          <p:nvPr/>
        </p:nvSpPr>
        <p:spPr>
          <a:xfrm>
            <a:off x="9815369" y="3899962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1C4FB-545D-40B7-9C00-5CDAF6809DA2}"/>
              </a:ext>
            </a:extLst>
          </p:cNvPr>
          <p:cNvSpPr/>
          <p:nvPr/>
        </p:nvSpPr>
        <p:spPr>
          <a:xfrm>
            <a:off x="9815369" y="4404018"/>
            <a:ext cx="1440000" cy="2861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C46435-E3DD-4932-B9D0-F8A6D7A24A26}"/>
              </a:ext>
            </a:extLst>
          </p:cNvPr>
          <p:cNvSpPr/>
          <p:nvPr/>
        </p:nvSpPr>
        <p:spPr>
          <a:xfrm>
            <a:off x="5277691" y="1739720"/>
            <a:ext cx="162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CEO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A6CDC-BB65-439A-ADC6-28B87514905E}"/>
              </a:ext>
            </a:extLst>
          </p:cNvPr>
          <p:cNvCxnSpPr/>
          <p:nvPr/>
        </p:nvCxnSpPr>
        <p:spPr>
          <a:xfrm>
            <a:off x="949015" y="353803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CF93F6-085C-4CA1-8E2A-E421EFD0966D}"/>
              </a:ext>
            </a:extLst>
          </p:cNvPr>
          <p:cNvCxnSpPr>
            <a:cxnSpLocks/>
          </p:cNvCxnSpPr>
          <p:nvPr/>
        </p:nvCxnSpPr>
        <p:spPr>
          <a:xfrm flipH="1">
            <a:off x="949015" y="404303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90884E-50BE-4D25-B3FC-2CDADE3C836F}"/>
              </a:ext>
            </a:extLst>
          </p:cNvPr>
          <p:cNvCxnSpPr>
            <a:cxnSpLocks/>
          </p:cNvCxnSpPr>
          <p:nvPr/>
        </p:nvCxnSpPr>
        <p:spPr>
          <a:xfrm flipH="1">
            <a:off x="949015" y="4547091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D3C0AE-3A3D-4139-8216-A5110CC9E15A}"/>
              </a:ext>
            </a:extLst>
          </p:cNvPr>
          <p:cNvCxnSpPr/>
          <p:nvPr/>
        </p:nvCxnSpPr>
        <p:spPr>
          <a:xfrm>
            <a:off x="3854254" y="3539921"/>
            <a:ext cx="0" cy="1567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5ED587-EFDE-4581-8CC3-65A52541A807}"/>
              </a:ext>
            </a:extLst>
          </p:cNvPr>
          <p:cNvCxnSpPr/>
          <p:nvPr/>
        </p:nvCxnSpPr>
        <p:spPr>
          <a:xfrm flipH="1">
            <a:off x="3854254" y="404491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406E7A-C553-4F43-87DD-0748D741FEBB}"/>
              </a:ext>
            </a:extLst>
          </p:cNvPr>
          <p:cNvCxnSpPr/>
          <p:nvPr/>
        </p:nvCxnSpPr>
        <p:spPr>
          <a:xfrm flipH="1">
            <a:off x="3854254" y="454897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17B8A6-BA00-43BF-82BC-3911FBD3961E}"/>
              </a:ext>
            </a:extLst>
          </p:cNvPr>
          <p:cNvCxnSpPr/>
          <p:nvPr/>
        </p:nvCxnSpPr>
        <p:spPr>
          <a:xfrm>
            <a:off x="6740039" y="3541806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3867A-B565-465B-AABB-42F1D2C73B4A}"/>
              </a:ext>
            </a:extLst>
          </p:cNvPr>
          <p:cNvCxnSpPr/>
          <p:nvPr/>
        </p:nvCxnSpPr>
        <p:spPr>
          <a:xfrm flipH="1">
            <a:off x="6740039" y="4046804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E7BFE8-E981-4447-90CF-B418439E99EB}"/>
              </a:ext>
            </a:extLst>
          </p:cNvPr>
          <p:cNvCxnSpPr/>
          <p:nvPr/>
        </p:nvCxnSpPr>
        <p:spPr>
          <a:xfrm flipH="1">
            <a:off x="6740039" y="4550860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CE7DCD-7076-4A8F-B1EB-12FB2FBD0883}"/>
              </a:ext>
            </a:extLst>
          </p:cNvPr>
          <p:cNvCxnSpPr/>
          <p:nvPr/>
        </p:nvCxnSpPr>
        <p:spPr>
          <a:xfrm>
            <a:off x="9645279" y="3543692"/>
            <a:ext cx="0" cy="1009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4F09C3-37C3-4065-8022-29D8D5501352}"/>
              </a:ext>
            </a:extLst>
          </p:cNvPr>
          <p:cNvCxnSpPr/>
          <p:nvPr/>
        </p:nvCxnSpPr>
        <p:spPr>
          <a:xfrm flipH="1">
            <a:off x="9645279" y="4048689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A992CA-646A-4ACF-B4F1-947B931FF177}"/>
              </a:ext>
            </a:extLst>
          </p:cNvPr>
          <p:cNvCxnSpPr/>
          <p:nvPr/>
        </p:nvCxnSpPr>
        <p:spPr>
          <a:xfrm flipH="1">
            <a:off x="9645279" y="4552745"/>
            <a:ext cx="144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7A014D-9BAF-40AF-8DC0-065E09D0644A}"/>
              </a:ext>
            </a:extLst>
          </p:cNvPr>
          <p:cNvCxnSpPr/>
          <p:nvPr/>
        </p:nvCxnSpPr>
        <p:spPr>
          <a:xfrm flipH="1">
            <a:off x="3854254" y="5107125"/>
            <a:ext cx="1588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162A64-0C97-4E5F-A712-1CE40D9AC58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96000" y="2762446"/>
            <a:ext cx="432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6C1FF1A-268C-4C3A-A33D-FB5A8FB61F97}"/>
              </a:ext>
            </a:extLst>
          </p:cNvPr>
          <p:cNvSpPr/>
          <p:nvPr/>
        </p:nvSpPr>
        <p:spPr>
          <a:xfrm>
            <a:off x="4027334" y="2192213"/>
            <a:ext cx="1620000" cy="318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Director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6A3251-F02E-4E03-A0B0-3BE04932E73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647335" y="2351473"/>
            <a:ext cx="440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DE5EC7-A20B-46F5-8F32-CAED7FBEB32E}"/>
              </a:ext>
            </a:extLst>
          </p:cNvPr>
          <p:cNvGrpSpPr/>
          <p:nvPr/>
        </p:nvGrpSpPr>
        <p:grpSpPr>
          <a:xfrm>
            <a:off x="2103546" y="5613183"/>
            <a:ext cx="1400166" cy="477798"/>
            <a:chOff x="579546" y="5464274"/>
            <a:chExt cx="1400166" cy="47779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47BB32-9D6C-4489-884D-E32AB9DFC316}"/>
                </a:ext>
              </a:extLst>
            </p:cNvPr>
            <p:cNvSpPr/>
            <p:nvPr/>
          </p:nvSpPr>
          <p:spPr>
            <a:xfrm>
              <a:off x="579546" y="5529000"/>
              <a:ext cx="338747" cy="3387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DA976E-DCC6-459F-B915-9B6F1BB91A35}"/>
                </a:ext>
              </a:extLst>
            </p:cNvPr>
            <p:cNvSpPr txBox="1"/>
            <p:nvPr/>
          </p:nvSpPr>
          <p:spPr>
            <a:xfrm>
              <a:off x="911011" y="5464274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96E6E4-4085-43D3-A42F-35FDAB728826}"/>
                </a:ext>
              </a:extLst>
            </p:cNvPr>
            <p:cNvSpPr txBox="1"/>
            <p:nvPr/>
          </p:nvSpPr>
          <p:spPr>
            <a:xfrm>
              <a:off x="925585" y="5665073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4847BE-6CDC-4144-BB9D-A5DC1950EFA8}"/>
              </a:ext>
            </a:extLst>
          </p:cNvPr>
          <p:cNvGrpSpPr/>
          <p:nvPr/>
        </p:nvGrpSpPr>
        <p:grpSpPr>
          <a:xfrm>
            <a:off x="3471698" y="5613183"/>
            <a:ext cx="1400166" cy="477798"/>
            <a:chOff x="1947698" y="5473685"/>
            <a:chExt cx="1400166" cy="47779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264DC5-F334-4D96-94EE-BAFACAA128C7}"/>
                </a:ext>
              </a:extLst>
            </p:cNvPr>
            <p:cNvSpPr/>
            <p:nvPr/>
          </p:nvSpPr>
          <p:spPr>
            <a:xfrm>
              <a:off x="1947698" y="5538411"/>
              <a:ext cx="338747" cy="3387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40252-0543-4954-883B-ADFD3FE81AFC}"/>
                </a:ext>
              </a:extLst>
            </p:cNvPr>
            <p:cNvSpPr txBox="1"/>
            <p:nvPr/>
          </p:nvSpPr>
          <p:spPr>
            <a:xfrm>
              <a:off x="2279163" y="5473685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633714-4B4D-41C1-9FFC-4C62F6776724}"/>
                </a:ext>
              </a:extLst>
            </p:cNvPr>
            <p:cNvSpPr txBox="1"/>
            <p:nvPr/>
          </p:nvSpPr>
          <p:spPr>
            <a:xfrm>
              <a:off x="2293737" y="5674484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0B581B-4424-4A0A-BA2C-79C4E60F2083}"/>
              </a:ext>
            </a:extLst>
          </p:cNvPr>
          <p:cNvGrpSpPr/>
          <p:nvPr/>
        </p:nvGrpSpPr>
        <p:grpSpPr>
          <a:xfrm>
            <a:off x="4839850" y="5613183"/>
            <a:ext cx="1400166" cy="477798"/>
            <a:chOff x="3315850" y="5483096"/>
            <a:chExt cx="1400166" cy="4777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F8BB5-FD89-46CF-9491-FE23415BFC3F}"/>
                </a:ext>
              </a:extLst>
            </p:cNvPr>
            <p:cNvSpPr/>
            <p:nvPr/>
          </p:nvSpPr>
          <p:spPr>
            <a:xfrm>
              <a:off x="3315850" y="5547822"/>
              <a:ext cx="338747" cy="3387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BFBB49-C6BD-47EA-B05F-D7210A862CA9}"/>
                </a:ext>
              </a:extLst>
            </p:cNvPr>
            <p:cNvSpPr txBox="1"/>
            <p:nvPr/>
          </p:nvSpPr>
          <p:spPr>
            <a:xfrm>
              <a:off x="3647315" y="5483096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81B131-87CF-4DCA-8994-C0BE9D367BCE}"/>
                </a:ext>
              </a:extLst>
            </p:cNvPr>
            <p:cNvSpPr txBox="1"/>
            <p:nvPr/>
          </p:nvSpPr>
          <p:spPr>
            <a:xfrm>
              <a:off x="3661889" y="5683895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252B52-B812-45E4-A9D7-1904A8C4E94F}"/>
              </a:ext>
            </a:extLst>
          </p:cNvPr>
          <p:cNvGrpSpPr/>
          <p:nvPr/>
        </p:nvGrpSpPr>
        <p:grpSpPr>
          <a:xfrm>
            <a:off x="6208002" y="5613183"/>
            <a:ext cx="1400166" cy="477798"/>
            <a:chOff x="4684002" y="5492507"/>
            <a:chExt cx="1400166" cy="4777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D8AEBA-F6CA-4192-8FFB-940921724581}"/>
                </a:ext>
              </a:extLst>
            </p:cNvPr>
            <p:cNvSpPr/>
            <p:nvPr/>
          </p:nvSpPr>
          <p:spPr>
            <a:xfrm>
              <a:off x="4684002" y="5557233"/>
              <a:ext cx="338747" cy="3387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19E373-703D-4D7C-92DD-6BE23254892B}"/>
                </a:ext>
              </a:extLst>
            </p:cNvPr>
            <p:cNvSpPr txBox="1"/>
            <p:nvPr/>
          </p:nvSpPr>
          <p:spPr>
            <a:xfrm>
              <a:off x="5015467" y="5492507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2A9E22-E232-4155-88DA-E3C6643A9880}"/>
                </a:ext>
              </a:extLst>
            </p:cNvPr>
            <p:cNvSpPr txBox="1"/>
            <p:nvPr/>
          </p:nvSpPr>
          <p:spPr>
            <a:xfrm>
              <a:off x="5030041" y="5693306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7A380E-3EE0-4C60-BA25-4C89AAD321D3}"/>
              </a:ext>
            </a:extLst>
          </p:cNvPr>
          <p:cNvGrpSpPr/>
          <p:nvPr/>
        </p:nvGrpSpPr>
        <p:grpSpPr>
          <a:xfrm>
            <a:off x="7576154" y="5613183"/>
            <a:ext cx="1400166" cy="477798"/>
            <a:chOff x="6052154" y="5501918"/>
            <a:chExt cx="1400166" cy="47779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2DA181-9CDE-4B22-9CCA-37F1DE7C808C}"/>
                </a:ext>
              </a:extLst>
            </p:cNvPr>
            <p:cNvSpPr/>
            <p:nvPr/>
          </p:nvSpPr>
          <p:spPr>
            <a:xfrm>
              <a:off x="6052154" y="5566644"/>
              <a:ext cx="338747" cy="3387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4D11EB-35CB-4ADE-A97B-D0716CE04CEE}"/>
                </a:ext>
              </a:extLst>
            </p:cNvPr>
            <p:cNvSpPr txBox="1"/>
            <p:nvPr/>
          </p:nvSpPr>
          <p:spPr>
            <a:xfrm>
              <a:off x="6383619" y="5501918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FF443E-083B-4E4D-BAD8-33912B54440C}"/>
                </a:ext>
              </a:extLst>
            </p:cNvPr>
            <p:cNvSpPr txBox="1"/>
            <p:nvPr/>
          </p:nvSpPr>
          <p:spPr>
            <a:xfrm>
              <a:off x="6398193" y="5702717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FFF641-5D79-4CCF-A23F-FFD27C1D78B2}"/>
              </a:ext>
            </a:extLst>
          </p:cNvPr>
          <p:cNvGrpSpPr/>
          <p:nvPr/>
        </p:nvGrpSpPr>
        <p:grpSpPr>
          <a:xfrm>
            <a:off x="8944306" y="5613183"/>
            <a:ext cx="1400166" cy="477798"/>
            <a:chOff x="7420306" y="5511329"/>
            <a:chExt cx="1400166" cy="47779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9E86F3-7069-4100-AA3C-B87339B4EC1D}"/>
                </a:ext>
              </a:extLst>
            </p:cNvPr>
            <p:cNvSpPr/>
            <p:nvPr/>
          </p:nvSpPr>
          <p:spPr>
            <a:xfrm>
              <a:off x="7420306" y="5576055"/>
              <a:ext cx="338747" cy="3387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F503E1-3B4C-4872-94E1-2989AEF6AE0E}"/>
                </a:ext>
              </a:extLst>
            </p:cNvPr>
            <p:cNvSpPr txBox="1"/>
            <p:nvPr/>
          </p:nvSpPr>
          <p:spPr>
            <a:xfrm>
              <a:off x="7751771" y="5511329"/>
              <a:ext cx="106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Contents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AF5E23-4646-4949-9490-44927654E164}"/>
                </a:ext>
              </a:extLst>
            </p:cNvPr>
            <p:cNvSpPr txBox="1"/>
            <p:nvPr/>
          </p:nvSpPr>
          <p:spPr>
            <a:xfrm>
              <a:off x="7766345" y="5712128"/>
              <a:ext cx="1054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8BB4-A5C9-477F-ACBD-5A8BF669C1F3}"/>
              </a:ext>
            </a:extLst>
          </p:cNvPr>
          <p:cNvGrpSpPr/>
          <p:nvPr/>
        </p:nvGrpSpPr>
        <p:grpSpPr>
          <a:xfrm>
            <a:off x="3725696" y="1710132"/>
            <a:ext cx="4740611" cy="3669269"/>
            <a:chOff x="2625429" y="1447801"/>
            <a:chExt cx="3880811" cy="3003777"/>
          </a:xfrm>
        </p:grpSpPr>
        <p:sp>
          <p:nvSpPr>
            <p:cNvPr id="4" name="Trapezoid 4">
              <a:extLst>
                <a:ext uri="{FF2B5EF4-FFF2-40B4-BE49-F238E27FC236}">
                  <a16:creationId xmlns:a16="http://schemas.microsoft.com/office/drawing/2014/main" id="{4233CABB-646A-4B2A-839F-D67F51162F25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BEBB2A9F-6FB4-4009-84EF-96051FBFF6C5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52F993-0088-46F0-9068-E6DACCF8BD73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BAAA04FB-77F2-486C-B780-5EEF15C92948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546AB72-45BE-4046-B6C0-7B92DC6A064E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3FA738-0C58-41C0-B5D2-CBD1C657FEB5}"/>
                </a:ext>
              </a:extLst>
            </p:cNvPr>
            <p:cNvSpPr txBox="1"/>
            <p:nvPr/>
          </p:nvSpPr>
          <p:spPr>
            <a:xfrm>
              <a:off x="2724129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7C8468-4865-4F4F-8C03-E2916C3270F3}"/>
                </a:ext>
              </a:extLst>
            </p:cNvPr>
            <p:cNvSpPr txBox="1"/>
            <p:nvPr/>
          </p:nvSpPr>
          <p:spPr>
            <a:xfrm>
              <a:off x="5868144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EC25D7-18C3-4145-8671-3FC341188B3D}"/>
                </a:ext>
              </a:extLst>
            </p:cNvPr>
            <p:cNvSpPr txBox="1"/>
            <p:nvPr/>
          </p:nvSpPr>
          <p:spPr>
            <a:xfrm>
              <a:off x="5860524" y="363463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E9F9F6-278F-4630-8D13-C1DB35FF316E}"/>
                </a:ext>
              </a:extLst>
            </p:cNvPr>
            <p:cNvSpPr txBox="1"/>
            <p:nvPr/>
          </p:nvSpPr>
          <p:spPr>
            <a:xfrm>
              <a:off x="2707412" y="3640227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6DEA5A-A564-4264-925F-80617D8796B4}"/>
                </a:ext>
              </a:extLst>
            </p:cNvPr>
            <p:cNvSpPr txBox="1"/>
            <p:nvPr/>
          </p:nvSpPr>
          <p:spPr>
            <a:xfrm>
              <a:off x="3466003" y="1447801"/>
              <a:ext cx="2211993" cy="3779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  Title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A3F1F6-FECB-401D-BE9C-6BC15DCB2B7C}"/>
              </a:ext>
            </a:extLst>
          </p:cNvPr>
          <p:cNvGrpSpPr/>
          <p:nvPr/>
        </p:nvGrpSpPr>
        <p:grpSpPr>
          <a:xfrm>
            <a:off x="8381903" y="3090608"/>
            <a:ext cx="2970277" cy="889421"/>
            <a:chOff x="2530759" y="1759421"/>
            <a:chExt cx="1681202" cy="8894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0D7A07-F038-43A2-B2AA-85893B4CEDE2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BBC9C-9667-482C-87A2-851FCA200F2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8783B1-55DC-4E3F-B7EB-3350E9C76F7C}"/>
              </a:ext>
            </a:extLst>
          </p:cNvPr>
          <p:cNvGrpSpPr/>
          <p:nvPr/>
        </p:nvGrpSpPr>
        <p:grpSpPr>
          <a:xfrm>
            <a:off x="8381903" y="5199717"/>
            <a:ext cx="2970277" cy="889421"/>
            <a:chOff x="2530759" y="1759421"/>
            <a:chExt cx="1681202" cy="8894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05C8DB-F75A-4DEB-9513-F858766C90A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F937B-C7CA-494D-B1DB-65C56734D5B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F61CC3-1D7D-41BA-B460-C875A579653C}"/>
              </a:ext>
            </a:extLst>
          </p:cNvPr>
          <p:cNvGrpSpPr/>
          <p:nvPr/>
        </p:nvGrpSpPr>
        <p:grpSpPr>
          <a:xfrm>
            <a:off x="824762" y="3090608"/>
            <a:ext cx="3020152" cy="889421"/>
            <a:chOff x="2530759" y="1759421"/>
            <a:chExt cx="1681202" cy="8894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070B11-6B81-4A64-A134-4DB5B4581FF0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9A55A-113D-4C88-BC74-05115649B4D5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A16869-8885-42F3-98F3-11043E83E723}"/>
              </a:ext>
            </a:extLst>
          </p:cNvPr>
          <p:cNvGrpSpPr/>
          <p:nvPr/>
        </p:nvGrpSpPr>
        <p:grpSpPr>
          <a:xfrm>
            <a:off x="824762" y="5199717"/>
            <a:ext cx="3020152" cy="889421"/>
            <a:chOff x="2530759" y="1759421"/>
            <a:chExt cx="1681202" cy="8894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2285B-41E3-4562-A698-E5A5D243975B}"/>
                </a:ext>
              </a:extLst>
            </p:cNvPr>
            <p:cNvSpPr txBox="1"/>
            <p:nvPr/>
          </p:nvSpPr>
          <p:spPr>
            <a:xfrm>
              <a:off x="2530760" y="2002511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 I hope and I believe that this Template will your Time.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2219E6-6777-4CA7-8C05-7C9D6C1E467F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 Goes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6" name="Block Arc 31">
            <a:extLst>
              <a:ext uri="{FF2B5EF4-FFF2-40B4-BE49-F238E27FC236}">
                <a16:creationId xmlns:a16="http://schemas.microsoft.com/office/drawing/2014/main" id="{797F6502-21B3-414C-B79E-F31AB9F23800}"/>
              </a:ext>
            </a:extLst>
          </p:cNvPr>
          <p:cNvSpPr/>
          <p:nvPr/>
        </p:nvSpPr>
        <p:spPr>
          <a:xfrm>
            <a:off x="5870338" y="3340628"/>
            <a:ext cx="577441" cy="63940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9DDB77-EDA2-4AB5-94A0-9007E46D023C}"/>
              </a:ext>
            </a:extLst>
          </p:cNvPr>
          <p:cNvSpPr txBox="1"/>
          <p:nvPr/>
        </p:nvSpPr>
        <p:spPr>
          <a:xfrm>
            <a:off x="6213988" y="90817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We Create Professional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 Designed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직사각형 31">
            <a:extLst>
              <a:ext uri="{FF2B5EF4-FFF2-40B4-BE49-F238E27FC236}">
                <a16:creationId xmlns:a16="http://schemas.microsoft.com/office/drawing/2014/main" id="{CCAEB733-A5EF-4188-9CA1-24A0C4CEFF71}"/>
              </a:ext>
            </a:extLst>
          </p:cNvPr>
          <p:cNvSpPr/>
          <p:nvPr/>
        </p:nvSpPr>
        <p:spPr>
          <a:xfrm flipH="1">
            <a:off x="6702178" y="508833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9BDEE5BC-8034-48F8-8E93-3DCD3142C605}"/>
              </a:ext>
            </a:extLst>
          </p:cNvPr>
          <p:cNvSpPr/>
          <p:nvPr/>
        </p:nvSpPr>
        <p:spPr>
          <a:xfrm flipH="1">
            <a:off x="6702178" y="5464406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33">
            <a:extLst>
              <a:ext uri="{FF2B5EF4-FFF2-40B4-BE49-F238E27FC236}">
                <a16:creationId xmlns:a16="http://schemas.microsoft.com/office/drawing/2014/main" id="{3CEAAFC2-DD37-455F-AAB2-BB682A5E0831}"/>
              </a:ext>
            </a:extLst>
          </p:cNvPr>
          <p:cNvSpPr/>
          <p:nvPr/>
        </p:nvSpPr>
        <p:spPr>
          <a:xfrm flipH="1">
            <a:off x="6702178" y="5840478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 Here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 hope and I believe that this Template will your Time.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6179B-3707-4703-B8FA-B4EE11A7A9F3}"/>
              </a:ext>
            </a:extLst>
          </p:cNvPr>
          <p:cNvSpPr txBox="1"/>
          <p:nvPr/>
        </p:nvSpPr>
        <p:spPr>
          <a:xfrm>
            <a:off x="8612212" y="2539957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Layout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</a:t>
            </a:r>
            <a:r>
              <a:rPr kumimoji="0" lang="en-GB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Slide for your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5DCDFE6-822B-46A6-8A70-D4145758E3C0}"/>
              </a:ext>
            </a:extLst>
          </p:cNvPr>
          <p:cNvSpPr/>
          <p:nvPr/>
        </p:nvSpPr>
        <p:spPr>
          <a:xfrm>
            <a:off x="876300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1D14580-A169-4F5E-8BCB-62B9573AB4A2}"/>
              </a:ext>
            </a:extLst>
          </p:cNvPr>
          <p:cNvSpPr/>
          <p:nvPr/>
        </p:nvSpPr>
        <p:spPr>
          <a:xfrm>
            <a:off x="1986574" y="0"/>
            <a:ext cx="4191000" cy="6858000"/>
          </a:xfrm>
          <a:prstGeom prst="parallelogram">
            <a:avLst>
              <a:gd name="adj" fmla="val 9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78712A-1AD4-4AC6-9831-781E1654DD7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34BE2-4D95-92D4-94F4-58233C73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What are the next steps?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606B86-B730-D4FF-9F9A-7C2C7583B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04878"/>
              </p:ext>
            </p:extLst>
          </p:nvPr>
        </p:nvGraphicFramePr>
        <p:xfrm>
          <a:off x="717631" y="2013995"/>
          <a:ext cx="10880202" cy="450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124FB0-2EAA-4FE1-9092-800018AD852C}"/>
              </a:ext>
            </a:extLst>
          </p:cNvPr>
          <p:cNvSpPr txBox="1"/>
          <p:nvPr/>
        </p:nvSpPr>
        <p:spPr>
          <a:xfrm>
            <a:off x="2186081" y="2239979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☑︎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BB395-A669-C900-8250-BA3624ABECBB}"/>
              </a:ext>
            </a:extLst>
          </p:cNvPr>
          <p:cNvSpPr txBox="1"/>
          <p:nvPr/>
        </p:nvSpPr>
        <p:spPr>
          <a:xfrm>
            <a:off x="5382623" y="2239979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59EB6-5876-B495-7BF7-6CEBE49C6070}"/>
              </a:ext>
            </a:extLst>
          </p:cNvPr>
          <p:cNvSpPr txBox="1"/>
          <p:nvPr/>
        </p:nvSpPr>
        <p:spPr>
          <a:xfrm>
            <a:off x="8926406" y="2239979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6600" dirty="0"/>
              <a:t>☒</a:t>
            </a:r>
          </a:p>
        </p:txBody>
      </p:sp>
    </p:spTree>
    <p:extLst>
      <p:ext uri="{BB962C8B-B14F-4D97-AF65-F5344CB8AC3E}">
        <p14:creationId xmlns:p14="http://schemas.microsoft.com/office/powerpoint/2010/main" val="1391479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F3031C-A0D4-418C-8E69-C2DC3A694D8C}"/>
              </a:ext>
            </a:extLst>
          </p:cNvPr>
          <p:cNvGrpSpPr/>
          <p:nvPr/>
        </p:nvGrpSpPr>
        <p:grpSpPr>
          <a:xfrm>
            <a:off x="4277230" y="2078846"/>
            <a:ext cx="3637542" cy="3646797"/>
            <a:chOff x="2154980" y="1739196"/>
            <a:chExt cx="4343991" cy="4355043"/>
          </a:xfrm>
        </p:grpSpPr>
        <p:sp>
          <p:nvSpPr>
            <p:cNvPr id="4" name="Left Arrow 2">
              <a:extLst>
                <a:ext uri="{FF2B5EF4-FFF2-40B4-BE49-F238E27FC236}">
                  <a16:creationId xmlns:a16="http://schemas.microsoft.com/office/drawing/2014/main" id="{8D41B403-CBCB-49DA-B13C-15A3BF1D2E10}"/>
                </a:ext>
              </a:extLst>
            </p:cNvPr>
            <p:cNvSpPr/>
            <p:nvPr/>
          </p:nvSpPr>
          <p:spPr>
            <a:xfrm rot="13500000">
              <a:off x="4179319" y="2144315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eft Arrow 2">
              <a:extLst>
                <a:ext uri="{FF2B5EF4-FFF2-40B4-BE49-F238E27FC236}">
                  <a16:creationId xmlns:a16="http://schemas.microsoft.com/office/drawing/2014/main" id="{D76689A1-2753-41BE-800A-89B832272AB9}"/>
                </a:ext>
              </a:extLst>
            </p:cNvPr>
            <p:cNvSpPr/>
            <p:nvPr/>
          </p:nvSpPr>
          <p:spPr>
            <a:xfrm rot="18900000">
              <a:off x="3948389" y="412821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eft Arrow 2">
              <a:extLst>
                <a:ext uri="{FF2B5EF4-FFF2-40B4-BE49-F238E27FC236}">
                  <a16:creationId xmlns:a16="http://schemas.microsoft.com/office/drawing/2014/main" id="{25CF940B-7890-4DEF-B23D-F2D7EAE81E7E}"/>
                </a:ext>
              </a:extLst>
            </p:cNvPr>
            <p:cNvSpPr/>
            <p:nvPr/>
          </p:nvSpPr>
          <p:spPr>
            <a:xfrm rot="2700000">
              <a:off x="1933461" y="3948776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eft Arrow 2">
              <a:extLst>
                <a:ext uri="{FF2B5EF4-FFF2-40B4-BE49-F238E27FC236}">
                  <a16:creationId xmlns:a16="http://schemas.microsoft.com/office/drawing/2014/main" id="{050A6B94-659B-452E-A085-6DD931D1F899}"/>
                </a:ext>
              </a:extLst>
            </p:cNvPr>
            <p:cNvSpPr/>
            <p:nvPr/>
          </p:nvSpPr>
          <p:spPr>
            <a:xfrm rot="8100000">
              <a:off x="2154980" y="198748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9E37F-C713-446B-A018-AC95382ADE33}"/>
              </a:ext>
            </a:extLst>
          </p:cNvPr>
          <p:cNvGrpSpPr/>
          <p:nvPr/>
        </p:nvGrpSpPr>
        <p:grpSpPr>
          <a:xfrm>
            <a:off x="5368574" y="3815141"/>
            <a:ext cx="1488568" cy="910465"/>
            <a:chOff x="3233964" y="1845713"/>
            <a:chExt cx="1661755" cy="9104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FF32A-90D2-44EC-9C78-37E9D04EFB44}"/>
                </a:ext>
              </a:extLst>
            </p:cNvPr>
            <p:cNvSpPr txBox="1"/>
            <p:nvPr/>
          </p:nvSpPr>
          <p:spPr>
            <a:xfrm>
              <a:off x="3233964" y="1845713"/>
              <a:ext cx="165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Text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93F3-0522-4863-9857-AB9A36D12261}"/>
                </a:ext>
              </a:extLst>
            </p:cNvPr>
            <p:cNvSpPr txBox="1"/>
            <p:nvPr/>
          </p:nvSpPr>
          <p:spPr>
            <a:xfrm>
              <a:off x="3243488" y="2171403"/>
              <a:ext cx="165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PowerPoint Presentation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D11C4-BD6E-40E4-A9D7-3115B80A117F}"/>
              </a:ext>
            </a:extLst>
          </p:cNvPr>
          <p:cNvGrpSpPr/>
          <p:nvPr/>
        </p:nvGrpSpPr>
        <p:grpSpPr>
          <a:xfrm>
            <a:off x="8130274" y="1821659"/>
            <a:ext cx="3192723" cy="1292662"/>
            <a:chOff x="6210998" y="1433695"/>
            <a:chExt cx="2229890" cy="9196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CE6B47-ABD7-4C92-B3DD-B58C18AE4FE6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43A398-AA7F-4E01-B920-9B4798C3A013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204D7-BB6A-44A7-90B6-FA55A89DEDA8}"/>
              </a:ext>
            </a:extLst>
          </p:cNvPr>
          <p:cNvGrpSpPr/>
          <p:nvPr/>
        </p:nvGrpSpPr>
        <p:grpSpPr>
          <a:xfrm>
            <a:off x="8130274" y="4793061"/>
            <a:ext cx="3192723" cy="1292662"/>
            <a:chOff x="6210998" y="1433695"/>
            <a:chExt cx="2229890" cy="9196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CBF5A9-9315-40F3-9247-A971BEE5716B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5A9870-6EEC-4757-8715-35134AF60F1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ED7F27-F036-43BC-B10B-BA9D6546CC91}"/>
              </a:ext>
            </a:extLst>
          </p:cNvPr>
          <p:cNvGrpSpPr/>
          <p:nvPr/>
        </p:nvGrpSpPr>
        <p:grpSpPr>
          <a:xfrm>
            <a:off x="911293" y="1821659"/>
            <a:ext cx="3151047" cy="1292662"/>
            <a:chOff x="6210998" y="1433695"/>
            <a:chExt cx="2229890" cy="9196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21821-9DFF-423B-90FE-F901F4BE1857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B5B2AF-4418-4AAE-8373-BB4065D6A66F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5AD44E-FBFD-4545-A9AE-1720DEAF58B6}"/>
              </a:ext>
            </a:extLst>
          </p:cNvPr>
          <p:cNvGrpSpPr/>
          <p:nvPr/>
        </p:nvGrpSpPr>
        <p:grpSpPr>
          <a:xfrm>
            <a:off x="898189" y="4793061"/>
            <a:ext cx="3192724" cy="1292662"/>
            <a:chOff x="6210999" y="1433695"/>
            <a:chExt cx="2259383" cy="9196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A01487-5FC1-4715-98FF-E9B65B303BBE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E51556-8F83-4474-9794-5F3B12DE1EF3}"/>
                </a:ext>
              </a:extLst>
            </p:cNvPr>
            <p:cNvSpPr txBox="1"/>
            <p:nvPr/>
          </p:nvSpPr>
          <p:spPr>
            <a:xfrm>
              <a:off x="6240493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   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384527E0-1617-465D-AC33-154C3C6679E4}"/>
              </a:ext>
            </a:extLst>
          </p:cNvPr>
          <p:cNvSpPr/>
          <p:nvPr/>
        </p:nvSpPr>
        <p:spPr>
          <a:xfrm rot="2700000">
            <a:off x="5881505" y="3023936"/>
            <a:ext cx="428993" cy="76910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4">
            <a:extLst>
              <a:ext uri="{FF2B5EF4-FFF2-40B4-BE49-F238E27FC236}">
                <a16:creationId xmlns:a16="http://schemas.microsoft.com/office/drawing/2014/main" id="{67465B1C-FB74-4C4E-ADAE-FE1B28A0ACC9}"/>
              </a:ext>
            </a:extLst>
          </p:cNvPr>
          <p:cNvGrpSpPr/>
          <p:nvPr/>
        </p:nvGrpSpPr>
        <p:grpSpPr>
          <a:xfrm>
            <a:off x="6366274" y="1702102"/>
            <a:ext cx="410445" cy="3694005"/>
            <a:chOff x="6451386" y="1702101"/>
            <a:chExt cx="410445" cy="3694005"/>
          </a:xfrm>
          <a:solidFill>
            <a:schemeClr val="bg1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C3D8F5C-CA0C-4125-B2F5-23F22768DCF7}"/>
                </a:ext>
              </a:extLst>
            </p:cNvPr>
            <p:cNvSpPr/>
            <p:nvPr/>
          </p:nvSpPr>
          <p:spPr>
            <a:xfrm rot="10800000">
              <a:off x="6451386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사각형: 둥근 위쪽 모서리 6">
              <a:extLst>
                <a:ext uri="{FF2B5EF4-FFF2-40B4-BE49-F238E27FC236}">
                  <a16:creationId xmlns:a16="http://schemas.microsoft.com/office/drawing/2014/main" id="{028B3CB5-CB5D-4FF7-ADA3-918D39CBFF6C}"/>
                </a:ext>
              </a:extLst>
            </p:cNvPr>
            <p:cNvSpPr/>
            <p:nvPr/>
          </p:nvSpPr>
          <p:spPr>
            <a:xfrm rot="10800000">
              <a:off x="6451386" y="4481706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65">
            <a:extLst>
              <a:ext uri="{FF2B5EF4-FFF2-40B4-BE49-F238E27FC236}">
                <a16:creationId xmlns:a16="http://schemas.microsoft.com/office/drawing/2014/main" id="{729C43F7-C09E-44C3-8CAD-30B16074F276}"/>
              </a:ext>
            </a:extLst>
          </p:cNvPr>
          <p:cNvGrpSpPr/>
          <p:nvPr/>
        </p:nvGrpSpPr>
        <p:grpSpPr>
          <a:xfrm>
            <a:off x="7780975" y="1702102"/>
            <a:ext cx="410445" cy="3694005"/>
            <a:chOff x="7859079" y="1702101"/>
            <a:chExt cx="410445" cy="3694005"/>
          </a:xfrm>
          <a:solidFill>
            <a:schemeClr val="bg1"/>
          </a:solidFill>
        </p:grpSpPr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4D80F7F1-9816-4AEE-98C4-D6F63BFBBFE5}"/>
                </a:ext>
              </a:extLst>
            </p:cNvPr>
            <p:cNvSpPr/>
            <p:nvPr/>
          </p:nvSpPr>
          <p:spPr>
            <a:xfrm rot="10800000">
              <a:off x="7859079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사각형: 둥근 위쪽 모서리 61">
              <a:extLst>
                <a:ext uri="{FF2B5EF4-FFF2-40B4-BE49-F238E27FC236}">
                  <a16:creationId xmlns:a16="http://schemas.microsoft.com/office/drawing/2014/main" id="{828592B6-8D95-4E0A-B7F0-18D3623702EC}"/>
                </a:ext>
              </a:extLst>
            </p:cNvPr>
            <p:cNvSpPr/>
            <p:nvPr/>
          </p:nvSpPr>
          <p:spPr>
            <a:xfrm rot="10800000">
              <a:off x="7859079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그룹 66">
            <a:extLst>
              <a:ext uri="{FF2B5EF4-FFF2-40B4-BE49-F238E27FC236}">
                <a16:creationId xmlns:a16="http://schemas.microsoft.com/office/drawing/2014/main" id="{BA5A1D27-11D9-4106-8F8C-BF3C8024DA02}"/>
              </a:ext>
            </a:extLst>
          </p:cNvPr>
          <p:cNvGrpSpPr/>
          <p:nvPr/>
        </p:nvGrpSpPr>
        <p:grpSpPr>
          <a:xfrm>
            <a:off x="9203908" y="1702102"/>
            <a:ext cx="410445" cy="3694005"/>
            <a:chOff x="9266772" y="1702101"/>
            <a:chExt cx="410445" cy="3694005"/>
          </a:xfrm>
          <a:solidFill>
            <a:schemeClr val="bg1"/>
          </a:solidFill>
        </p:grpSpPr>
        <p:sp>
          <p:nvSpPr>
            <p:cNvPr id="10" name="Rounded Rectangle 19">
              <a:extLst>
                <a:ext uri="{FF2B5EF4-FFF2-40B4-BE49-F238E27FC236}">
                  <a16:creationId xmlns:a16="http://schemas.microsoft.com/office/drawing/2014/main" id="{F4F7E908-2D10-4112-AB1A-5AC4080C18FA}"/>
                </a:ext>
              </a:extLst>
            </p:cNvPr>
            <p:cNvSpPr/>
            <p:nvPr/>
          </p:nvSpPr>
          <p:spPr>
            <a:xfrm rot="10800000">
              <a:off x="9266772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사각형: 둥근 위쪽 모서리 62">
              <a:extLst>
                <a:ext uri="{FF2B5EF4-FFF2-40B4-BE49-F238E27FC236}">
                  <a16:creationId xmlns:a16="http://schemas.microsoft.com/office/drawing/2014/main" id="{1C102D59-EBAB-41B2-BD34-7CAFED8E0492}"/>
                </a:ext>
              </a:extLst>
            </p:cNvPr>
            <p:cNvSpPr/>
            <p:nvPr/>
          </p:nvSpPr>
          <p:spPr>
            <a:xfrm rot="10800000">
              <a:off x="9266772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2" name="그룹 67">
            <a:extLst>
              <a:ext uri="{FF2B5EF4-FFF2-40B4-BE49-F238E27FC236}">
                <a16:creationId xmlns:a16="http://schemas.microsoft.com/office/drawing/2014/main" id="{29AEFB47-ADD2-48D7-A3B2-A145651134BF}"/>
              </a:ext>
            </a:extLst>
          </p:cNvPr>
          <p:cNvGrpSpPr/>
          <p:nvPr/>
        </p:nvGrpSpPr>
        <p:grpSpPr>
          <a:xfrm>
            <a:off x="10619743" y="1702102"/>
            <a:ext cx="410445" cy="3694005"/>
            <a:chOff x="10684141" y="1702101"/>
            <a:chExt cx="410445" cy="3694005"/>
          </a:xfrm>
          <a:solidFill>
            <a:schemeClr val="bg1"/>
          </a:solidFill>
        </p:grpSpPr>
        <p:sp>
          <p:nvSpPr>
            <p:cNvPr id="13" name="Rounded Rectangle 26">
              <a:extLst>
                <a:ext uri="{FF2B5EF4-FFF2-40B4-BE49-F238E27FC236}">
                  <a16:creationId xmlns:a16="http://schemas.microsoft.com/office/drawing/2014/main" id="{5C0C5048-D7A2-4ED2-9BE7-6BF1643395E8}"/>
                </a:ext>
              </a:extLst>
            </p:cNvPr>
            <p:cNvSpPr/>
            <p:nvPr/>
          </p:nvSpPr>
          <p:spPr>
            <a:xfrm rot="10800000">
              <a:off x="10684141" y="1702101"/>
              <a:ext cx="410445" cy="36940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사각형: 둥근 위쪽 모서리 63">
              <a:extLst>
                <a:ext uri="{FF2B5EF4-FFF2-40B4-BE49-F238E27FC236}">
                  <a16:creationId xmlns:a16="http://schemas.microsoft.com/office/drawing/2014/main" id="{746D2BE5-C1C0-46E0-98DA-F16EEA3B5974}"/>
                </a:ext>
              </a:extLst>
            </p:cNvPr>
            <p:cNvSpPr/>
            <p:nvPr/>
          </p:nvSpPr>
          <p:spPr>
            <a:xfrm rot="10800000">
              <a:off x="10684141" y="4481705"/>
              <a:ext cx="410400" cy="91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FDBE90-357B-4389-B0B5-22F92578A51E}"/>
              </a:ext>
            </a:extLst>
          </p:cNvPr>
          <p:cNvGrpSpPr/>
          <p:nvPr/>
        </p:nvGrpSpPr>
        <p:grpSpPr>
          <a:xfrm>
            <a:off x="6084393" y="5428814"/>
            <a:ext cx="974204" cy="672968"/>
            <a:chOff x="2914679" y="1963944"/>
            <a:chExt cx="974204" cy="6729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7A6091-5A9E-4F9A-80B6-8C08CE2EA598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68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48021-6657-4AE4-9086-5E2D15353F26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2C89AD-22A6-4941-8B57-FD1DDBA9D116}"/>
              </a:ext>
            </a:extLst>
          </p:cNvPr>
          <p:cNvGrpSpPr/>
          <p:nvPr/>
        </p:nvGrpSpPr>
        <p:grpSpPr>
          <a:xfrm>
            <a:off x="7502216" y="5428814"/>
            <a:ext cx="974204" cy="672968"/>
            <a:chOff x="2914679" y="1963944"/>
            <a:chExt cx="974204" cy="672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DCF13C-A7F6-45D9-BF1F-ACE89C626806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55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8C008-A97D-4705-A0BB-F84690DF7B91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07855-9E91-4124-853D-7A3CD913CE82}"/>
              </a:ext>
            </a:extLst>
          </p:cNvPr>
          <p:cNvGrpSpPr/>
          <p:nvPr/>
        </p:nvGrpSpPr>
        <p:grpSpPr>
          <a:xfrm>
            <a:off x="8920039" y="5428814"/>
            <a:ext cx="974204" cy="672968"/>
            <a:chOff x="2914679" y="1963944"/>
            <a:chExt cx="974204" cy="6729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DA2BEC-0BD5-4C19-A3E0-A3CF7ED80B3F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77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1E463-2EDE-48FB-880D-BF7C250029AD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CF8470-3BA5-427F-86EA-73CE265F6EEE}"/>
              </a:ext>
            </a:extLst>
          </p:cNvPr>
          <p:cNvGrpSpPr/>
          <p:nvPr/>
        </p:nvGrpSpPr>
        <p:grpSpPr>
          <a:xfrm>
            <a:off x="10337862" y="5428814"/>
            <a:ext cx="974204" cy="672968"/>
            <a:chOff x="2914679" y="1963944"/>
            <a:chExt cx="974204" cy="6729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66D66-0271-43F5-BF75-965228B009F5}"/>
                </a:ext>
              </a:extLst>
            </p:cNvPr>
            <p:cNvSpPr txBox="1"/>
            <p:nvPr/>
          </p:nvSpPr>
          <p:spPr>
            <a:xfrm>
              <a:off x="2914679" y="1963944"/>
              <a:ext cx="974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92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%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E7579-0420-4F59-9D7A-6A544B0F9A6F}"/>
                </a:ext>
              </a:extLst>
            </p:cNvPr>
            <p:cNvSpPr txBox="1"/>
            <p:nvPr/>
          </p:nvSpPr>
          <p:spPr>
            <a:xfrm>
              <a:off x="2914679" y="2329135"/>
              <a:ext cx="97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644F0-74B7-4FBA-96A0-CE2075A51151}"/>
              </a:ext>
            </a:extLst>
          </p:cNvPr>
          <p:cNvGrpSpPr/>
          <p:nvPr/>
        </p:nvGrpSpPr>
        <p:grpSpPr>
          <a:xfrm>
            <a:off x="919818" y="1776479"/>
            <a:ext cx="4568470" cy="2879102"/>
            <a:chOff x="1395848" y="3256486"/>
            <a:chExt cx="2952327" cy="28791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EF56CC-74DB-4815-9B80-F14D2FC3417F}"/>
                </a:ext>
              </a:extLst>
            </p:cNvPr>
            <p:cNvSpPr txBox="1"/>
            <p:nvPr/>
          </p:nvSpPr>
          <p:spPr>
            <a:xfrm>
              <a:off x="1395848" y="36251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You can simply impress your audience.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5C0F0-8417-4883-8EE0-373F3E411C2C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3D4F6-3261-470F-AB36-454A46C2882C}"/>
                </a:ext>
              </a:extLst>
            </p:cNvPr>
            <p:cNvSpPr txBox="1"/>
            <p:nvPr/>
          </p:nvSpPr>
          <p:spPr>
            <a:xfrm>
              <a:off x="1395848" y="53045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4483FD-FFC0-428C-AC4B-83C7A08ED03E}"/>
                </a:ext>
              </a:extLst>
            </p:cNvPr>
            <p:cNvSpPr txBox="1"/>
            <p:nvPr/>
          </p:nvSpPr>
          <p:spPr>
            <a:xfrm>
              <a:off x="1395848" y="50357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32" name="Chart 38">
            <a:extLst>
              <a:ext uri="{FF2B5EF4-FFF2-40B4-BE49-F238E27FC236}">
                <a16:creationId xmlns:a16="http://schemas.microsoft.com/office/drawing/2014/main" id="{E5CD8F75-4DAB-4D81-BB2B-29AFF243712D}"/>
              </a:ext>
            </a:extLst>
          </p:cNvPr>
          <p:cNvGraphicFramePr/>
          <p:nvPr/>
        </p:nvGraphicFramePr>
        <p:xfrm>
          <a:off x="5642794" y="1748708"/>
          <a:ext cx="5975134" cy="336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B189E2E-29B5-4E3B-8A75-5EFA47C5CAA6}"/>
              </a:ext>
            </a:extLst>
          </p:cNvPr>
          <p:cNvSpPr/>
          <p:nvPr/>
        </p:nvSpPr>
        <p:spPr>
          <a:xfrm rot="5400000">
            <a:off x="6014308" y="2845450"/>
            <a:ext cx="131639" cy="26327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610875-C592-4C44-8951-CB30BE90AB3A}"/>
              </a:ext>
            </a:extLst>
          </p:cNvPr>
          <p:cNvSpPr/>
          <p:nvPr/>
        </p:nvSpPr>
        <p:spPr>
          <a:xfrm rot="5400000">
            <a:off x="7409906" y="3238257"/>
            <a:ext cx="131639" cy="2632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2E6AB21-85E6-46EB-8371-003053EEAC57}"/>
              </a:ext>
            </a:extLst>
          </p:cNvPr>
          <p:cNvSpPr/>
          <p:nvPr/>
        </p:nvSpPr>
        <p:spPr>
          <a:xfrm rot="5400000">
            <a:off x="8805504" y="2577609"/>
            <a:ext cx="131639" cy="26327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4BBAD7A-1156-430F-939A-47672E2E0C60}"/>
              </a:ext>
            </a:extLst>
          </p:cNvPr>
          <p:cNvSpPr/>
          <p:nvPr/>
        </p:nvSpPr>
        <p:spPr>
          <a:xfrm rot="5400000">
            <a:off x="10201102" y="2114134"/>
            <a:ext cx="131639" cy="26327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78" y="339509"/>
            <a:ext cx="11183348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Infographic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8D0511-E813-4918-8042-85FF19BB890B}"/>
              </a:ext>
            </a:extLst>
          </p:cNvPr>
          <p:cNvSpPr/>
          <p:nvPr/>
        </p:nvSpPr>
        <p:spPr>
          <a:xfrm>
            <a:off x="0" y="2462553"/>
            <a:ext cx="6096000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57E79-BBF6-4483-8277-DE45B7A2859B}"/>
              </a:ext>
            </a:extLst>
          </p:cNvPr>
          <p:cNvGrpSpPr/>
          <p:nvPr/>
        </p:nvGrpSpPr>
        <p:grpSpPr>
          <a:xfrm>
            <a:off x="713379" y="2511890"/>
            <a:ext cx="5382622" cy="2327536"/>
            <a:chOff x="720001" y="2416191"/>
            <a:chExt cx="3401927" cy="2327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EE02C6-0ECF-4A12-9855-75A293BBD2A1}"/>
                </a:ext>
              </a:extLst>
            </p:cNvPr>
            <p:cNvSpPr txBox="1"/>
            <p:nvPr/>
          </p:nvSpPr>
          <p:spPr>
            <a:xfrm>
              <a:off x="720002" y="2416191"/>
              <a:ext cx="3401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4D347B-5613-4711-8CC5-4861D3676798}"/>
                </a:ext>
              </a:extLst>
            </p:cNvPr>
            <p:cNvSpPr txBox="1"/>
            <p:nvPr/>
          </p:nvSpPr>
          <p:spPr>
            <a:xfrm>
              <a:off x="720001" y="2989401"/>
              <a:ext cx="34019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70E424-D187-472D-918B-3EEB6D430D4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D9B553-13E4-4A2F-AFF5-60B7F2FE37D6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A371D-5F46-4DB3-9592-C5CC64DDB389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Add Contents Title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813544-C6B6-4FF4-826A-6F84AB738F4F}"/>
              </a:ext>
            </a:extLst>
          </p:cNvPr>
          <p:cNvGrpSpPr/>
          <p:nvPr/>
        </p:nvGrpSpPr>
        <p:grpSpPr>
          <a:xfrm rot="19508924">
            <a:off x="9120205" y="488615"/>
            <a:ext cx="1192555" cy="811802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31C33908-FFD7-4328-915A-8AB63B1F16D9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C59171-F416-42E0-8878-4551E6BE8585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5F46CD-2E3B-4656-8950-DF21F980681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54D73F-BE4D-4702-BD1C-1A2840131471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Freeform 25">
            <a:extLst>
              <a:ext uri="{FF2B5EF4-FFF2-40B4-BE49-F238E27FC236}">
                <a16:creationId xmlns:a16="http://schemas.microsoft.com/office/drawing/2014/main" id="{0B1BF092-4A53-4452-879C-02CCAFA57EA7}"/>
              </a:ext>
            </a:extLst>
          </p:cNvPr>
          <p:cNvSpPr/>
          <p:nvPr/>
        </p:nvSpPr>
        <p:spPr>
          <a:xfrm rot="310011">
            <a:off x="10298246" y="773569"/>
            <a:ext cx="1189563" cy="893203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0B0D2500-0CF4-459D-BD9D-E86CA71933CD}"/>
              </a:ext>
            </a:extLst>
          </p:cNvPr>
          <p:cNvSpPr/>
          <p:nvPr/>
        </p:nvSpPr>
        <p:spPr>
          <a:xfrm rot="1114331">
            <a:off x="10815559" y="1871338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CA4E09E2-96F7-468A-8C7A-14256830E52F}"/>
              </a:ext>
            </a:extLst>
          </p:cNvPr>
          <p:cNvSpPr/>
          <p:nvPr/>
        </p:nvSpPr>
        <p:spPr>
          <a:xfrm rot="20895801" flipH="1">
            <a:off x="7056356" y="1477464"/>
            <a:ext cx="1112127" cy="784551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48AF2B54-3FCC-4278-A20D-FE88A8240CA6}"/>
              </a:ext>
            </a:extLst>
          </p:cNvPr>
          <p:cNvSpPr/>
          <p:nvPr/>
        </p:nvSpPr>
        <p:spPr>
          <a:xfrm rot="20299704" flipH="1">
            <a:off x="6915691" y="246255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43833AB4-A5CF-4B11-A7DC-20047DEF3DF0}"/>
              </a:ext>
            </a:extLst>
          </p:cNvPr>
          <p:cNvSpPr/>
          <p:nvPr/>
        </p:nvSpPr>
        <p:spPr>
          <a:xfrm rot="20299704" flipH="1">
            <a:off x="7897082" y="588337"/>
            <a:ext cx="1009511" cy="93428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315DAE10-8844-419D-99C1-F5B292E37A8D}"/>
              </a:ext>
            </a:extLst>
          </p:cNvPr>
          <p:cNvSpPr/>
          <p:nvPr/>
        </p:nvSpPr>
        <p:spPr>
          <a:xfrm>
            <a:off x="8114270" y="717079"/>
            <a:ext cx="397721" cy="30550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9F5EB594-A36D-4382-9B3F-A91A1BED085F}"/>
              </a:ext>
            </a:extLst>
          </p:cNvPr>
          <p:cNvSpPr/>
          <p:nvPr/>
        </p:nvSpPr>
        <p:spPr>
          <a:xfrm>
            <a:off x="7412219" y="1570441"/>
            <a:ext cx="404358" cy="34895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ardrop 6">
            <a:extLst>
              <a:ext uri="{FF2B5EF4-FFF2-40B4-BE49-F238E27FC236}">
                <a16:creationId xmlns:a16="http://schemas.microsoft.com/office/drawing/2014/main" id="{A98D312C-A153-40BC-A2EE-07BB7E61E458}"/>
              </a:ext>
            </a:extLst>
          </p:cNvPr>
          <p:cNvSpPr/>
          <p:nvPr/>
        </p:nvSpPr>
        <p:spPr>
          <a:xfrm rot="8100000">
            <a:off x="9526406" y="669362"/>
            <a:ext cx="277938" cy="277939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ADA84-5358-4410-A7CB-A86664DEF26A}"/>
              </a:ext>
            </a:extLst>
          </p:cNvPr>
          <p:cNvSpPr>
            <a:spLocks noChangeAspect="1"/>
          </p:cNvSpPr>
          <p:nvPr/>
        </p:nvSpPr>
        <p:spPr>
          <a:xfrm>
            <a:off x="7165390" y="2613713"/>
            <a:ext cx="341041" cy="34388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923D635-679C-41E5-BF7A-2FC50BACC61F}"/>
              </a:ext>
            </a:extLst>
          </p:cNvPr>
          <p:cNvSpPr/>
          <p:nvPr/>
        </p:nvSpPr>
        <p:spPr>
          <a:xfrm rot="2700000">
            <a:off x="11261782" y="1917101"/>
            <a:ext cx="284065" cy="5092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E7D1C239-CAD0-4411-BAC6-5F8B1A73BFEF}"/>
              </a:ext>
            </a:extLst>
          </p:cNvPr>
          <p:cNvSpPr/>
          <p:nvPr/>
        </p:nvSpPr>
        <p:spPr>
          <a:xfrm>
            <a:off x="10732356" y="953685"/>
            <a:ext cx="384700" cy="36011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C87073-FB65-4650-AA7F-195CAFC451B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A63250-32D3-400D-9D7A-3B598B2FCB8D}"/>
              </a:ext>
            </a:extLst>
          </p:cNvPr>
          <p:cNvGraphicFramePr>
            <a:graphicFrameLocks noGrp="1"/>
          </p:cNvGraphicFramePr>
          <p:nvPr/>
        </p:nvGraphicFramePr>
        <p:xfrm>
          <a:off x="3670164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74566-16B0-4CDF-9590-5E332D59B6A1}"/>
              </a:ext>
            </a:extLst>
          </p:cNvPr>
          <p:cNvGraphicFramePr>
            <a:graphicFrameLocks noGrp="1"/>
          </p:cNvGraphicFramePr>
          <p:nvPr/>
        </p:nvGraphicFramePr>
        <p:xfrm>
          <a:off x="6377275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D0C6B6-97A7-4F28-9E30-1C8C6DC13ED7}"/>
              </a:ext>
            </a:extLst>
          </p:cNvPr>
          <p:cNvGraphicFramePr>
            <a:graphicFrameLocks noGrp="1"/>
          </p:cNvGraphicFramePr>
          <p:nvPr/>
        </p:nvGraphicFramePr>
        <p:xfrm>
          <a:off x="9084387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C14DA2-E223-411E-B698-B2E52355022B}"/>
              </a:ext>
            </a:extLst>
          </p:cNvPr>
          <p:cNvGraphicFramePr>
            <a:graphicFrameLocks noGrp="1"/>
          </p:cNvGraphicFramePr>
          <p:nvPr/>
        </p:nvGraphicFramePr>
        <p:xfrm>
          <a:off x="963053" y="1824480"/>
          <a:ext cx="2144560" cy="42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122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167"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F679AA-65C6-4235-8FB7-F43FF5B631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91532" y="2125602"/>
            <a:ext cx="960137" cy="119022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57F5BE-54D2-450F-81D8-C858344AF78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91532" y="3933350"/>
            <a:ext cx="667036" cy="616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E9848B-9F24-45D6-8B95-96B57E0F03F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591532" y="4535676"/>
            <a:ext cx="938557" cy="121775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F05E9-39FA-4AF6-AC52-6743AD0D04B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132848" y="4538349"/>
            <a:ext cx="2" cy="78303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EF076C-FF72-4A92-8BD0-BA972183374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129281" y="2557650"/>
            <a:ext cx="3567" cy="75817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C02C3-3909-4FED-9C65-29B182EB55B8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735529" y="4538349"/>
            <a:ext cx="938635" cy="121507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2091E-36A9-42EA-8780-8C7050584D0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998761" y="3939515"/>
            <a:ext cx="675403" cy="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21ABEE-C0C1-4DDC-A8E4-041EAEDF6B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676937" y="2125602"/>
            <a:ext cx="997227" cy="117305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B98B8DE-D911-4F04-B4B4-EE7FB4ADE927}"/>
              </a:ext>
            </a:extLst>
          </p:cNvPr>
          <p:cNvSpPr/>
          <p:nvPr/>
        </p:nvSpPr>
        <p:spPr>
          <a:xfrm>
            <a:off x="727436" y="1693554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26646-DDB0-4F60-A44C-BCEC15BA96F3}"/>
              </a:ext>
            </a:extLst>
          </p:cNvPr>
          <p:cNvSpPr/>
          <p:nvPr/>
        </p:nvSpPr>
        <p:spPr>
          <a:xfrm>
            <a:off x="2700800" y="1693554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DF4DB-58A0-4CA5-8B5E-92A871CED61F}"/>
              </a:ext>
            </a:extLst>
          </p:cNvPr>
          <p:cNvSpPr/>
          <p:nvPr/>
        </p:nvSpPr>
        <p:spPr>
          <a:xfrm>
            <a:off x="4674164" y="1693554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9091B-F609-4981-ADA8-1907E9856846}"/>
              </a:ext>
            </a:extLst>
          </p:cNvPr>
          <p:cNvSpPr/>
          <p:nvPr/>
        </p:nvSpPr>
        <p:spPr>
          <a:xfrm>
            <a:off x="4674164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57989-45CB-420D-9C1F-DC0F3CFFE63F}"/>
              </a:ext>
            </a:extLst>
          </p:cNvPr>
          <p:cNvSpPr/>
          <p:nvPr/>
        </p:nvSpPr>
        <p:spPr>
          <a:xfrm>
            <a:off x="4674164" y="5321380"/>
            <a:ext cx="864096" cy="86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FBA8B-E4BE-44F8-BDA0-72DE88D10E10}"/>
              </a:ext>
            </a:extLst>
          </p:cNvPr>
          <p:cNvSpPr/>
          <p:nvPr/>
        </p:nvSpPr>
        <p:spPr>
          <a:xfrm>
            <a:off x="2700800" y="5321380"/>
            <a:ext cx="864096" cy="864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4A961-2AB0-4204-9A03-93C958CAE47E}"/>
              </a:ext>
            </a:extLst>
          </p:cNvPr>
          <p:cNvSpPr/>
          <p:nvPr/>
        </p:nvSpPr>
        <p:spPr>
          <a:xfrm>
            <a:off x="727436" y="5321380"/>
            <a:ext cx="864096" cy="86409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5328C-8BC1-43D0-AE92-587A1C37CA03}"/>
              </a:ext>
            </a:extLst>
          </p:cNvPr>
          <p:cNvSpPr/>
          <p:nvPr/>
        </p:nvSpPr>
        <p:spPr>
          <a:xfrm>
            <a:off x="727436" y="3507467"/>
            <a:ext cx="864096" cy="8640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296B032C-53B1-4323-8CA9-556CDEA04D99}"/>
              </a:ext>
            </a:extLst>
          </p:cNvPr>
          <p:cNvSpPr/>
          <p:nvPr/>
        </p:nvSpPr>
        <p:spPr>
          <a:xfrm rot="20700000">
            <a:off x="2906180" y="5562820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rapezoid 3">
            <a:extLst>
              <a:ext uri="{FF2B5EF4-FFF2-40B4-BE49-F238E27FC236}">
                <a16:creationId xmlns:a16="http://schemas.microsoft.com/office/drawing/2014/main" id="{73C637A0-24EE-420C-811F-C6D85C604CD4}"/>
              </a:ext>
            </a:extLst>
          </p:cNvPr>
          <p:cNvSpPr/>
          <p:nvPr/>
        </p:nvSpPr>
        <p:spPr>
          <a:xfrm>
            <a:off x="2972299" y="1960945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Down Arrow 1">
            <a:extLst>
              <a:ext uri="{FF2B5EF4-FFF2-40B4-BE49-F238E27FC236}">
                <a16:creationId xmlns:a16="http://schemas.microsoft.com/office/drawing/2014/main" id="{351E02B8-CB7C-47EE-B3B0-874141CC3BAD}"/>
              </a:ext>
            </a:extLst>
          </p:cNvPr>
          <p:cNvSpPr/>
          <p:nvPr/>
        </p:nvSpPr>
        <p:spPr>
          <a:xfrm rot="10800000" flipH="1">
            <a:off x="978412" y="3761809"/>
            <a:ext cx="362145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778D40A-A499-4278-9DDE-BE83AFF0EE7B}"/>
              </a:ext>
            </a:extLst>
          </p:cNvPr>
          <p:cNvSpPr/>
          <p:nvPr/>
        </p:nvSpPr>
        <p:spPr>
          <a:xfrm rot="14270044">
            <a:off x="978972" y="1937564"/>
            <a:ext cx="361027" cy="376076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8396077A-3BB0-4575-BDCE-553BAF40F4FA}"/>
              </a:ext>
            </a:extLst>
          </p:cNvPr>
          <p:cNvSpPr/>
          <p:nvPr/>
        </p:nvSpPr>
        <p:spPr>
          <a:xfrm>
            <a:off x="4907280" y="3715296"/>
            <a:ext cx="387852" cy="38785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Donut 15">
            <a:extLst>
              <a:ext uri="{FF2B5EF4-FFF2-40B4-BE49-F238E27FC236}">
                <a16:creationId xmlns:a16="http://schemas.microsoft.com/office/drawing/2014/main" id="{3631C4B5-78D1-453B-910F-4906D75FADF1}"/>
              </a:ext>
            </a:extLst>
          </p:cNvPr>
          <p:cNvSpPr/>
          <p:nvPr/>
        </p:nvSpPr>
        <p:spPr>
          <a:xfrm>
            <a:off x="4939294" y="1956688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719EF0FF-00DD-4AD6-AA60-B6B4ED31BCA2}"/>
              </a:ext>
            </a:extLst>
          </p:cNvPr>
          <p:cNvSpPr/>
          <p:nvPr/>
        </p:nvSpPr>
        <p:spPr>
          <a:xfrm rot="18900000">
            <a:off x="4926826" y="5609763"/>
            <a:ext cx="410053" cy="329391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ound Same Side Corner Rectangle 12">
            <a:extLst>
              <a:ext uri="{FF2B5EF4-FFF2-40B4-BE49-F238E27FC236}">
                <a16:creationId xmlns:a16="http://schemas.microsoft.com/office/drawing/2014/main" id="{E8221B6A-7054-4664-A756-5AB9C74B78BB}"/>
              </a:ext>
            </a:extLst>
          </p:cNvPr>
          <p:cNvSpPr/>
          <p:nvPr/>
        </p:nvSpPr>
        <p:spPr>
          <a:xfrm>
            <a:off x="967357" y="5598648"/>
            <a:ext cx="307175" cy="309563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DCBA40-B3FB-4AB0-8B77-914F00C47CD7}"/>
              </a:ext>
            </a:extLst>
          </p:cNvPr>
          <p:cNvGrpSpPr/>
          <p:nvPr/>
        </p:nvGrpSpPr>
        <p:grpSpPr>
          <a:xfrm>
            <a:off x="6280478" y="2905942"/>
            <a:ext cx="5327572" cy="734839"/>
            <a:chOff x="395534" y="3722056"/>
            <a:chExt cx="3972999" cy="7348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809FEC-1774-4522-82E3-334DF95F036D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9A3942-C228-4D77-B4B1-39C53F08644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A1D05D-FE97-4755-8031-A987A6EF289E}"/>
              </a:ext>
            </a:extLst>
          </p:cNvPr>
          <p:cNvGrpSpPr/>
          <p:nvPr/>
        </p:nvGrpSpPr>
        <p:grpSpPr>
          <a:xfrm>
            <a:off x="6280478" y="4119260"/>
            <a:ext cx="5327572" cy="734839"/>
            <a:chOff x="395534" y="3722056"/>
            <a:chExt cx="3972999" cy="7348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8E1CD5-EEE6-46AE-A520-DE623089A323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1231F-24A0-43E0-8459-1AE3EF4661B6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012235-3395-4614-B53D-AB90D6768476}"/>
              </a:ext>
            </a:extLst>
          </p:cNvPr>
          <p:cNvGrpSpPr/>
          <p:nvPr/>
        </p:nvGrpSpPr>
        <p:grpSpPr>
          <a:xfrm>
            <a:off x="6276164" y="5332579"/>
            <a:ext cx="5327572" cy="734839"/>
            <a:chOff x="395534" y="3722056"/>
            <a:chExt cx="3972999" cy="7348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740F92-3768-400A-B08F-BA467C331608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79688C-2476-443C-9AB8-8B4BA761596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A1D8C3-3A40-416D-931C-BBD064EC8207}"/>
              </a:ext>
            </a:extLst>
          </p:cNvPr>
          <p:cNvGrpSpPr/>
          <p:nvPr/>
        </p:nvGrpSpPr>
        <p:grpSpPr>
          <a:xfrm>
            <a:off x="6280478" y="1692624"/>
            <a:ext cx="5327572" cy="734839"/>
            <a:chOff x="395534" y="3722056"/>
            <a:chExt cx="3972999" cy="7348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44C683-EB81-4BFE-B24D-A222F1D7D642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C92A33-D166-408F-8BB1-509CCC7F223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9" name="Trapezoid 18">
            <a:extLst>
              <a:ext uri="{FF2B5EF4-FFF2-40B4-BE49-F238E27FC236}">
                <a16:creationId xmlns:a16="http://schemas.microsoft.com/office/drawing/2014/main" id="{16233FF5-8539-4E74-8B1A-0A8AAA2F05F6}"/>
              </a:ext>
            </a:extLst>
          </p:cNvPr>
          <p:cNvSpPr/>
          <p:nvPr/>
        </p:nvSpPr>
        <p:spPr>
          <a:xfrm rot="10800000">
            <a:off x="2022107" y="3301460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38FBB4-7FAE-4F1C-8B6B-F08E9667D737}"/>
              </a:ext>
            </a:extLst>
          </p:cNvPr>
          <p:cNvSpPr txBox="1"/>
          <p:nvPr/>
        </p:nvSpPr>
        <p:spPr>
          <a:xfrm>
            <a:off x="2484978" y="3586573"/>
            <a:ext cx="131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Content 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89BEEF-AB55-4831-AB4A-D180EEA82DFA}"/>
              </a:ext>
            </a:extLst>
          </p:cNvPr>
          <p:cNvSpPr/>
          <p:nvPr/>
        </p:nvSpPr>
        <p:spPr>
          <a:xfrm>
            <a:off x="3781425" y="409575"/>
            <a:ext cx="4629150" cy="6038850"/>
          </a:xfrm>
          <a:custGeom>
            <a:avLst/>
            <a:gdLst>
              <a:gd name="connsiteX0" fmla="*/ 0 w 4629150"/>
              <a:gd name="connsiteY0" fmla="*/ 0 h 6038850"/>
              <a:gd name="connsiteX1" fmla="*/ 4629150 w 4629150"/>
              <a:gd name="connsiteY1" fmla="*/ 0 h 6038850"/>
              <a:gd name="connsiteX2" fmla="*/ 4629150 w 4629150"/>
              <a:gd name="connsiteY2" fmla="*/ 6038850 h 6038850"/>
              <a:gd name="connsiteX3" fmla="*/ 0 w 4629150"/>
              <a:gd name="connsiteY3" fmla="*/ 6038850 h 6038850"/>
              <a:gd name="connsiteX4" fmla="*/ 0 w 4629150"/>
              <a:gd name="connsiteY4" fmla="*/ 4404604 h 6038850"/>
              <a:gd name="connsiteX5" fmla="*/ 83325 w 4629150"/>
              <a:gd name="connsiteY5" fmla="*/ 4506396 h 6038850"/>
              <a:gd name="connsiteX6" fmla="*/ 83325 w 4629150"/>
              <a:gd name="connsiteY6" fmla="*/ 5955525 h 6038850"/>
              <a:gd name="connsiteX7" fmla="*/ 4545825 w 4629150"/>
              <a:gd name="connsiteY7" fmla="*/ 5955525 h 6038850"/>
              <a:gd name="connsiteX8" fmla="*/ 4545825 w 4629150"/>
              <a:gd name="connsiteY8" fmla="*/ 83325 h 6038850"/>
              <a:gd name="connsiteX9" fmla="*/ 83325 w 4629150"/>
              <a:gd name="connsiteY9" fmla="*/ 83325 h 6038850"/>
              <a:gd name="connsiteX10" fmla="*/ 83325 w 4629150"/>
              <a:gd name="connsiteY10" fmla="*/ 2329522 h 6038850"/>
              <a:gd name="connsiteX11" fmla="*/ 0 w 4629150"/>
              <a:gd name="connsiteY11" fmla="*/ 2211959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29150" h="6038850">
                <a:moveTo>
                  <a:pt x="0" y="0"/>
                </a:moveTo>
                <a:lnTo>
                  <a:pt x="4629150" y="0"/>
                </a:lnTo>
                <a:lnTo>
                  <a:pt x="4629150" y="6038850"/>
                </a:lnTo>
                <a:lnTo>
                  <a:pt x="0" y="6038850"/>
                </a:lnTo>
                <a:lnTo>
                  <a:pt x="0" y="4404604"/>
                </a:lnTo>
                <a:lnTo>
                  <a:pt x="83325" y="4506396"/>
                </a:lnTo>
                <a:lnTo>
                  <a:pt x="83325" y="5955525"/>
                </a:lnTo>
                <a:lnTo>
                  <a:pt x="4545825" y="5955525"/>
                </a:lnTo>
                <a:lnTo>
                  <a:pt x="4545825" y="83325"/>
                </a:lnTo>
                <a:lnTo>
                  <a:pt x="83325" y="83325"/>
                </a:lnTo>
                <a:lnTo>
                  <a:pt x="83325" y="2329522"/>
                </a:lnTo>
                <a:lnTo>
                  <a:pt x="0" y="22119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39D3C-28E4-4DD8-A036-B6C066282704}"/>
              </a:ext>
            </a:extLst>
          </p:cNvPr>
          <p:cNvGrpSpPr/>
          <p:nvPr/>
        </p:nvGrpSpPr>
        <p:grpSpPr>
          <a:xfrm>
            <a:off x="4239562" y="1125114"/>
            <a:ext cx="3712877" cy="1359747"/>
            <a:chOff x="4239562" y="1063625"/>
            <a:chExt cx="3712877" cy="1359747"/>
          </a:xfrm>
        </p:grpSpPr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871C78D2-A8E6-4EA8-925A-973031FF3602}"/>
                </a:ext>
              </a:extLst>
            </p:cNvPr>
            <p:cNvSpPr/>
            <p:nvPr/>
          </p:nvSpPr>
          <p:spPr>
            <a:xfrm>
              <a:off x="4239562" y="1063625"/>
              <a:ext cx="3712876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PORTFOLIO</a:t>
              </a:r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067D7779-AF49-4E05-8C36-2FE54575F7CB}"/>
                </a:ext>
              </a:extLst>
            </p:cNvPr>
            <p:cNvSpPr/>
            <p:nvPr/>
          </p:nvSpPr>
          <p:spPr>
            <a:xfrm>
              <a:off x="4239562" y="1702734"/>
              <a:ext cx="3712877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+mn-cs"/>
                </a:rPr>
                <a:t>PRESENTATION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DB6EC3-F5BB-421B-879C-F2E215E91C9A}"/>
              </a:ext>
            </a:extLst>
          </p:cNvPr>
          <p:cNvSpPr txBox="1"/>
          <p:nvPr/>
        </p:nvSpPr>
        <p:spPr>
          <a:xfrm>
            <a:off x="5829300" y="5755928"/>
            <a:ext cx="238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Portfolio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918D7-15C2-44A0-A568-7543673152A1}"/>
              </a:ext>
            </a:extLst>
          </p:cNvPr>
          <p:cNvSpPr txBox="1"/>
          <p:nvPr/>
        </p:nvSpPr>
        <p:spPr>
          <a:xfrm>
            <a:off x="8602953" y="5525095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for your Presentation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ABF51-840E-47E9-8D89-1057C295BE80}"/>
              </a:ext>
            </a:extLst>
          </p:cNvPr>
          <p:cNvSpPr txBox="1"/>
          <p:nvPr/>
        </p:nvSpPr>
        <p:spPr>
          <a:xfrm>
            <a:off x="3589897" y="2716538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40%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8958-7E3D-47FD-8D73-AAF6F855FFD4}"/>
              </a:ext>
            </a:extLst>
          </p:cNvPr>
          <p:cNvSpPr txBox="1"/>
          <p:nvPr/>
        </p:nvSpPr>
        <p:spPr>
          <a:xfrm>
            <a:off x="3589897" y="3163552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F27EA-EDF4-4ACC-B099-A9805BF88079}"/>
              </a:ext>
            </a:extLst>
          </p:cNvPr>
          <p:cNvGrpSpPr/>
          <p:nvPr/>
        </p:nvGrpSpPr>
        <p:grpSpPr>
          <a:xfrm>
            <a:off x="3992306" y="1908833"/>
            <a:ext cx="1701282" cy="692561"/>
            <a:chOff x="2626230" y="1861456"/>
            <a:chExt cx="1701282" cy="692561"/>
          </a:xfrm>
        </p:grpSpPr>
        <p:sp>
          <p:nvSpPr>
            <p:cNvPr id="6" name="Rounded Rectangle 112">
              <a:extLst>
                <a:ext uri="{FF2B5EF4-FFF2-40B4-BE49-F238E27FC236}">
                  <a16:creationId xmlns:a16="http://schemas.microsoft.com/office/drawing/2014/main" id="{DB05967A-C2C1-4A75-A5BD-76EC6BF4EF57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ounded Rectangle 113">
              <a:extLst>
                <a:ext uri="{FF2B5EF4-FFF2-40B4-BE49-F238E27FC236}">
                  <a16:creationId xmlns:a16="http://schemas.microsoft.com/office/drawing/2014/main" id="{F6514AE6-BE28-4145-B42B-54D8A6BFDA30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E6472B-F7A2-4C90-99E6-B911AC971F8D}"/>
                </a:ext>
              </a:extLst>
            </p:cNvPr>
            <p:cNvGrpSpPr/>
            <p:nvPr/>
          </p:nvGrpSpPr>
          <p:grpSpPr>
            <a:xfrm>
              <a:off x="2734241" y="1953054"/>
              <a:ext cx="1378024" cy="506682"/>
              <a:chOff x="2734241" y="1953556"/>
              <a:chExt cx="1378024" cy="506682"/>
            </a:xfrm>
          </p:grpSpPr>
          <p:sp>
            <p:nvSpPr>
              <p:cNvPr id="9" name="Rounded Rectangle 114">
                <a:extLst>
                  <a:ext uri="{FF2B5EF4-FFF2-40B4-BE49-F238E27FC236}">
                    <a16:creationId xmlns:a16="http://schemas.microsoft.com/office/drawing/2014/main" id="{39C864F3-5081-4D55-B55A-3291FF723C40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Rounded Rectangle 147">
                <a:extLst>
                  <a:ext uri="{FF2B5EF4-FFF2-40B4-BE49-F238E27FC236}">
                    <a16:creationId xmlns:a16="http://schemas.microsoft.com/office/drawing/2014/main" id="{E542B056-ED65-4E7C-AE23-EA8FB46B5AA1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Rounded Rectangle 147">
                <a:extLst>
                  <a:ext uri="{FF2B5EF4-FFF2-40B4-BE49-F238E27FC236}">
                    <a16:creationId xmlns:a16="http://schemas.microsoft.com/office/drawing/2014/main" id="{98B2E647-95CE-4F38-A84A-F0D7C465C9F3}"/>
                  </a:ext>
                </a:extLst>
              </p:cNvPr>
              <p:cNvSpPr/>
              <p:nvPr/>
            </p:nvSpPr>
            <p:spPr>
              <a:xfrm>
                <a:off x="3308130" y="195534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Rounded Rectangle 147">
                <a:extLst>
                  <a:ext uri="{FF2B5EF4-FFF2-40B4-BE49-F238E27FC236}">
                    <a16:creationId xmlns:a16="http://schemas.microsoft.com/office/drawing/2014/main" id="{8830B808-FA24-46AB-8CC2-0BCA1B493644}"/>
                  </a:ext>
                </a:extLst>
              </p:cNvPr>
              <p:cNvSpPr/>
              <p:nvPr/>
            </p:nvSpPr>
            <p:spPr>
              <a:xfrm>
                <a:off x="3596861" y="195445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Rounded Rectangle 147">
                <a:extLst>
                  <a:ext uri="{FF2B5EF4-FFF2-40B4-BE49-F238E27FC236}">
                    <a16:creationId xmlns:a16="http://schemas.microsoft.com/office/drawing/2014/main" id="{43987049-DA34-4A7D-8615-C2AACA2398FF}"/>
                  </a:ext>
                </a:extLst>
              </p:cNvPr>
              <p:cNvSpPr/>
              <p:nvPr/>
            </p:nvSpPr>
            <p:spPr>
              <a:xfrm>
                <a:off x="3885592" y="1953556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2DF338-ECF8-4EEB-8B41-C668761481BF}"/>
              </a:ext>
            </a:extLst>
          </p:cNvPr>
          <p:cNvSpPr txBox="1"/>
          <p:nvPr/>
        </p:nvSpPr>
        <p:spPr>
          <a:xfrm>
            <a:off x="974050" y="2717232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20%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44AC6-0E48-4612-AFBF-2880F5EE8EAF}"/>
              </a:ext>
            </a:extLst>
          </p:cNvPr>
          <p:cNvSpPr txBox="1"/>
          <p:nvPr/>
        </p:nvSpPr>
        <p:spPr>
          <a:xfrm>
            <a:off x="974050" y="3164246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64CF52F9-FED2-4F33-8E7F-42711599701B}"/>
              </a:ext>
            </a:extLst>
          </p:cNvPr>
          <p:cNvGrpSpPr/>
          <p:nvPr/>
        </p:nvGrpSpPr>
        <p:grpSpPr>
          <a:xfrm>
            <a:off x="1376460" y="1909527"/>
            <a:ext cx="1701282" cy="692561"/>
            <a:chOff x="1376459" y="1909526"/>
            <a:chExt cx="1701282" cy="692561"/>
          </a:xfrm>
        </p:grpSpPr>
        <p:sp>
          <p:nvSpPr>
            <p:cNvPr id="17" name="Rounded Rectangle 155">
              <a:extLst>
                <a:ext uri="{FF2B5EF4-FFF2-40B4-BE49-F238E27FC236}">
                  <a16:creationId xmlns:a16="http://schemas.microsoft.com/office/drawing/2014/main" id="{CF5DBE43-E2DE-42A5-99FD-8B31F287CF3B}"/>
                </a:ext>
              </a:extLst>
            </p:cNvPr>
            <p:cNvSpPr/>
            <p:nvPr/>
          </p:nvSpPr>
          <p:spPr>
            <a:xfrm>
              <a:off x="1376459" y="190952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ounded Rectangle 156">
              <a:extLst>
                <a:ext uri="{FF2B5EF4-FFF2-40B4-BE49-F238E27FC236}">
                  <a16:creationId xmlns:a16="http://schemas.microsoft.com/office/drawing/2014/main" id="{0CF33E38-86C6-4005-9177-5B7E0A89B88F}"/>
                </a:ext>
              </a:extLst>
            </p:cNvPr>
            <p:cNvSpPr/>
            <p:nvPr/>
          </p:nvSpPr>
          <p:spPr>
            <a:xfrm>
              <a:off x="2938863" y="207578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ounded Rectangle 158">
              <a:extLst>
                <a:ext uri="{FF2B5EF4-FFF2-40B4-BE49-F238E27FC236}">
                  <a16:creationId xmlns:a16="http://schemas.microsoft.com/office/drawing/2014/main" id="{9D18CF60-791C-4364-B08C-62C6912565A8}"/>
                </a:ext>
              </a:extLst>
            </p:cNvPr>
            <p:cNvSpPr/>
            <p:nvPr/>
          </p:nvSpPr>
          <p:spPr>
            <a:xfrm>
              <a:off x="1484470" y="2003806"/>
              <a:ext cx="226673" cy="504000"/>
            </a:xfrm>
            <a:prstGeom prst="roundRect">
              <a:avLst>
                <a:gd name="adj" fmla="val 3480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BE33A4-C85C-481D-8282-EC0D612AE357}"/>
              </a:ext>
            </a:extLst>
          </p:cNvPr>
          <p:cNvSpPr txBox="1"/>
          <p:nvPr/>
        </p:nvSpPr>
        <p:spPr>
          <a:xfrm>
            <a:off x="3589897" y="4975957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80%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F7C4-7E30-4658-90D4-6C26E86AC4DF}"/>
              </a:ext>
            </a:extLst>
          </p:cNvPr>
          <p:cNvSpPr txBox="1"/>
          <p:nvPr/>
        </p:nvSpPr>
        <p:spPr>
          <a:xfrm>
            <a:off x="3589897" y="5422971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DD10E2-D53C-4989-B4A9-3C0939037A20}"/>
              </a:ext>
            </a:extLst>
          </p:cNvPr>
          <p:cNvGrpSpPr/>
          <p:nvPr/>
        </p:nvGrpSpPr>
        <p:grpSpPr>
          <a:xfrm>
            <a:off x="3992306" y="4168252"/>
            <a:ext cx="1701282" cy="692561"/>
            <a:chOff x="2626230" y="1861456"/>
            <a:chExt cx="1701282" cy="692561"/>
          </a:xfrm>
        </p:grpSpPr>
        <p:sp>
          <p:nvSpPr>
            <p:cNvPr id="23" name="Rounded Rectangle 167">
              <a:extLst>
                <a:ext uri="{FF2B5EF4-FFF2-40B4-BE49-F238E27FC236}">
                  <a16:creationId xmlns:a16="http://schemas.microsoft.com/office/drawing/2014/main" id="{4DC40083-F2D4-44E6-8446-9A49FDEE0C31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Rounded Rectangle 168">
              <a:extLst>
                <a:ext uri="{FF2B5EF4-FFF2-40B4-BE49-F238E27FC236}">
                  <a16:creationId xmlns:a16="http://schemas.microsoft.com/office/drawing/2014/main" id="{542B6A05-D183-4BF5-AE31-C8C3650CEBD4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8DDBB2-B190-4D34-B1DE-38706ED8AE7C}"/>
                </a:ext>
              </a:extLst>
            </p:cNvPr>
            <p:cNvGrpSpPr/>
            <p:nvPr/>
          </p:nvGrpSpPr>
          <p:grpSpPr>
            <a:xfrm>
              <a:off x="2734241" y="1953196"/>
              <a:ext cx="1365653" cy="506540"/>
              <a:chOff x="2734241" y="1953698"/>
              <a:chExt cx="1365653" cy="506540"/>
            </a:xfrm>
          </p:grpSpPr>
          <p:sp>
            <p:nvSpPr>
              <p:cNvPr id="26" name="Rounded Rectangle 170">
                <a:extLst>
                  <a:ext uri="{FF2B5EF4-FFF2-40B4-BE49-F238E27FC236}">
                    <a16:creationId xmlns:a16="http://schemas.microsoft.com/office/drawing/2014/main" id="{923BE536-A721-4456-8D25-54E4E1EC4376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Rounded Rectangle 171">
                <a:extLst>
                  <a:ext uri="{FF2B5EF4-FFF2-40B4-BE49-F238E27FC236}">
                    <a16:creationId xmlns:a16="http://schemas.microsoft.com/office/drawing/2014/main" id="{1E79B71D-2770-49E6-8754-E1C852CF3A7C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Rounded Rectangle 172">
                <a:extLst>
                  <a:ext uri="{FF2B5EF4-FFF2-40B4-BE49-F238E27FC236}">
                    <a16:creationId xmlns:a16="http://schemas.microsoft.com/office/drawing/2014/main" id="{033DB1E4-FF35-4330-9805-5C615254170F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173">
                <a:extLst>
                  <a:ext uri="{FF2B5EF4-FFF2-40B4-BE49-F238E27FC236}">
                    <a16:creationId xmlns:a16="http://schemas.microsoft.com/office/drawing/2014/main" id="{8F115147-6047-4A6D-80FF-AB40685E3CA1}"/>
                  </a:ext>
                </a:extLst>
              </p:cNvPr>
              <p:cNvSpPr/>
              <p:nvPr/>
            </p:nvSpPr>
            <p:spPr>
              <a:xfrm>
                <a:off x="3589715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Rounded Rectangle 173">
                <a:extLst>
                  <a:ext uri="{FF2B5EF4-FFF2-40B4-BE49-F238E27FC236}">
                    <a16:creationId xmlns:a16="http://schemas.microsoft.com/office/drawing/2014/main" id="{E1844C75-75C5-468B-8C1A-2764607FFB12}"/>
                  </a:ext>
                </a:extLst>
              </p:cNvPr>
              <p:cNvSpPr/>
              <p:nvPr/>
            </p:nvSpPr>
            <p:spPr>
              <a:xfrm>
                <a:off x="3873221" y="195369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17A0B8A-4E00-4AA6-BFB6-3CD5073D5DC1}"/>
              </a:ext>
            </a:extLst>
          </p:cNvPr>
          <p:cNvSpPr txBox="1"/>
          <p:nvPr/>
        </p:nvSpPr>
        <p:spPr>
          <a:xfrm>
            <a:off x="974050" y="4976651"/>
            <a:ext cx="2506103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60%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331B9A-2CFA-49B6-B2BE-C9A9102FACE1}"/>
              </a:ext>
            </a:extLst>
          </p:cNvPr>
          <p:cNvSpPr txBox="1"/>
          <p:nvPr/>
        </p:nvSpPr>
        <p:spPr>
          <a:xfrm>
            <a:off x="974050" y="5423665"/>
            <a:ext cx="250610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07158C-7B72-4212-8AE0-A9FC53B6A4C6}"/>
              </a:ext>
            </a:extLst>
          </p:cNvPr>
          <p:cNvGrpSpPr/>
          <p:nvPr/>
        </p:nvGrpSpPr>
        <p:grpSpPr>
          <a:xfrm>
            <a:off x="1376460" y="4168946"/>
            <a:ext cx="1701282" cy="692561"/>
            <a:chOff x="2626230" y="1861456"/>
            <a:chExt cx="1701282" cy="692561"/>
          </a:xfrm>
        </p:grpSpPr>
        <p:sp>
          <p:nvSpPr>
            <p:cNvPr id="34" name="Rounded Rectangle 179">
              <a:extLst>
                <a:ext uri="{FF2B5EF4-FFF2-40B4-BE49-F238E27FC236}">
                  <a16:creationId xmlns:a16="http://schemas.microsoft.com/office/drawing/2014/main" id="{35C86047-3CF7-475D-AAF5-8100F5BEAAA9}"/>
                </a:ext>
              </a:extLst>
            </p:cNvPr>
            <p:cNvSpPr/>
            <p:nvPr/>
          </p:nvSpPr>
          <p:spPr>
            <a:xfrm>
              <a:off x="2626230" y="1861456"/>
              <a:ext cx="1584176" cy="692561"/>
            </a:xfrm>
            <a:prstGeom prst="roundRect">
              <a:avLst>
                <a:gd name="adj" fmla="val 13643"/>
              </a:avLst>
            </a:prstGeom>
            <a:noFill/>
            <a:ln w="857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ounded Rectangle 180">
              <a:extLst>
                <a:ext uri="{FF2B5EF4-FFF2-40B4-BE49-F238E27FC236}">
                  <a16:creationId xmlns:a16="http://schemas.microsoft.com/office/drawing/2014/main" id="{FD131567-0D54-4E96-B015-BD3E223C6196}"/>
                </a:ext>
              </a:extLst>
            </p:cNvPr>
            <p:cNvSpPr/>
            <p:nvPr/>
          </p:nvSpPr>
          <p:spPr>
            <a:xfrm>
              <a:off x="4188634" y="2027716"/>
              <a:ext cx="138878" cy="360040"/>
            </a:xfrm>
            <a:prstGeom prst="roundRect">
              <a:avLst>
                <a:gd name="adj" fmla="val 355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794576-912B-48C8-B954-9E5A2D5C6006}"/>
                </a:ext>
              </a:extLst>
            </p:cNvPr>
            <p:cNvGrpSpPr/>
            <p:nvPr/>
          </p:nvGrpSpPr>
          <p:grpSpPr>
            <a:xfrm>
              <a:off x="2734241" y="1949268"/>
              <a:ext cx="1357149" cy="510468"/>
              <a:chOff x="2734241" y="1949770"/>
              <a:chExt cx="1357149" cy="510468"/>
            </a:xfrm>
          </p:grpSpPr>
          <p:sp>
            <p:nvSpPr>
              <p:cNvPr id="37" name="Rounded Rectangle 182">
                <a:extLst>
                  <a:ext uri="{FF2B5EF4-FFF2-40B4-BE49-F238E27FC236}">
                    <a16:creationId xmlns:a16="http://schemas.microsoft.com/office/drawing/2014/main" id="{EFA6E0A2-DD10-48FB-A70F-6B49ADBD082F}"/>
                  </a:ext>
                </a:extLst>
              </p:cNvPr>
              <p:cNvSpPr/>
              <p:nvPr/>
            </p:nvSpPr>
            <p:spPr>
              <a:xfrm>
                <a:off x="2734241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ounded Rectangle 183">
                <a:extLst>
                  <a:ext uri="{FF2B5EF4-FFF2-40B4-BE49-F238E27FC236}">
                    <a16:creationId xmlns:a16="http://schemas.microsoft.com/office/drawing/2014/main" id="{B50A33C8-7B37-41C3-BFA0-BA222D5C8FA3}"/>
                  </a:ext>
                </a:extLst>
              </p:cNvPr>
              <p:cNvSpPr/>
              <p:nvPr/>
            </p:nvSpPr>
            <p:spPr>
              <a:xfrm>
                <a:off x="3019399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Rounded Rectangle 184">
                <a:extLst>
                  <a:ext uri="{FF2B5EF4-FFF2-40B4-BE49-F238E27FC236}">
                    <a16:creationId xmlns:a16="http://schemas.microsoft.com/office/drawing/2014/main" id="{2BBDEE40-BCEC-487B-8916-68A2BA12BF2B}"/>
                  </a:ext>
                </a:extLst>
              </p:cNvPr>
              <p:cNvSpPr/>
              <p:nvPr/>
            </p:nvSpPr>
            <p:spPr>
              <a:xfrm>
                <a:off x="3304557" y="1956238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Rounded Rectangle 184">
                <a:extLst>
                  <a:ext uri="{FF2B5EF4-FFF2-40B4-BE49-F238E27FC236}">
                    <a16:creationId xmlns:a16="http://schemas.microsoft.com/office/drawing/2014/main" id="{BBEBF0CE-A109-43FE-8D33-E0B5C5B6DB11}"/>
                  </a:ext>
                </a:extLst>
              </p:cNvPr>
              <p:cNvSpPr/>
              <p:nvPr/>
            </p:nvSpPr>
            <p:spPr>
              <a:xfrm>
                <a:off x="3584637" y="1953004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ounded Rectangle 184">
                <a:extLst>
                  <a:ext uri="{FF2B5EF4-FFF2-40B4-BE49-F238E27FC236}">
                    <a16:creationId xmlns:a16="http://schemas.microsoft.com/office/drawing/2014/main" id="{B3562009-E388-440E-84F6-37F4E23338AA}"/>
                  </a:ext>
                </a:extLst>
              </p:cNvPr>
              <p:cNvSpPr/>
              <p:nvPr/>
            </p:nvSpPr>
            <p:spPr>
              <a:xfrm>
                <a:off x="3864717" y="1949770"/>
                <a:ext cx="226673" cy="504000"/>
              </a:xfrm>
              <a:prstGeom prst="roundRect">
                <a:avLst>
                  <a:gd name="adj" fmla="val 348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D9D4E-2EB7-4B77-B860-13CE3A6D2A94}"/>
              </a:ext>
            </a:extLst>
          </p:cNvPr>
          <p:cNvGrpSpPr/>
          <p:nvPr/>
        </p:nvGrpSpPr>
        <p:grpSpPr>
          <a:xfrm>
            <a:off x="6904790" y="1787795"/>
            <a:ext cx="1843006" cy="1840000"/>
            <a:chOff x="302738" y="4401667"/>
            <a:chExt cx="1492734" cy="18400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AACD5-D49E-4758-A1BC-A96363343236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BC817B-CD15-463F-88B8-4B59ACB98A6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73430B-3913-4162-A8C3-EC73087B8701}"/>
              </a:ext>
            </a:extLst>
          </p:cNvPr>
          <p:cNvGrpSpPr/>
          <p:nvPr/>
        </p:nvGrpSpPr>
        <p:grpSpPr>
          <a:xfrm>
            <a:off x="9374946" y="1799158"/>
            <a:ext cx="1843006" cy="1840000"/>
            <a:chOff x="302738" y="4401667"/>
            <a:chExt cx="1492734" cy="18400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EB6FB0-C058-43A6-9EEF-4D8D3B1F5F0D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3FC6-1D53-47FD-94EF-1894F63353D5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66FE4A-EE0A-49AA-9CA4-0DD9249039BC}"/>
              </a:ext>
            </a:extLst>
          </p:cNvPr>
          <p:cNvGrpSpPr/>
          <p:nvPr/>
        </p:nvGrpSpPr>
        <p:grpSpPr>
          <a:xfrm>
            <a:off x="6915676" y="4230290"/>
            <a:ext cx="1843006" cy="1840000"/>
            <a:chOff x="302738" y="4401667"/>
            <a:chExt cx="1492734" cy="18400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F35DBB-8B05-4C5B-82F9-F07EB32417F7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9233F2-57F6-489E-BD15-B193CB7BF7C4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654425-5505-4D90-9ED2-392ED82A3C4F}"/>
              </a:ext>
            </a:extLst>
          </p:cNvPr>
          <p:cNvGrpSpPr/>
          <p:nvPr/>
        </p:nvGrpSpPr>
        <p:grpSpPr>
          <a:xfrm>
            <a:off x="9385832" y="4241653"/>
            <a:ext cx="1843006" cy="1840000"/>
            <a:chOff x="302738" y="4401667"/>
            <a:chExt cx="1492734" cy="1840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63F241-61DE-4DA4-A849-7CDEA4A3A1B0}"/>
                </a:ext>
              </a:extLst>
            </p:cNvPr>
            <p:cNvSpPr txBox="1"/>
            <p:nvPr/>
          </p:nvSpPr>
          <p:spPr>
            <a:xfrm>
              <a:off x="302738" y="4401667"/>
              <a:ext cx="149273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72AA06A-9BB0-4CBD-9099-4E4BE4958B7D}"/>
                </a:ext>
              </a:extLst>
            </p:cNvPr>
            <p:cNvSpPr txBox="1"/>
            <p:nvPr/>
          </p:nvSpPr>
          <p:spPr>
            <a:xfrm>
              <a:off x="302738" y="4672007"/>
              <a:ext cx="1492734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Get a modern PowerPoint  Presentation that is beautifully designed.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 hope and I believe that this Template will your Time, Money and Reputation.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4" name="Rounded Rectangle 171">
            <a:extLst>
              <a:ext uri="{FF2B5EF4-FFF2-40B4-BE49-F238E27FC236}">
                <a16:creationId xmlns:a16="http://schemas.microsoft.com/office/drawing/2014/main" id="{76137D83-F94D-4ACA-BF2E-AC925388764B}"/>
              </a:ext>
            </a:extLst>
          </p:cNvPr>
          <p:cNvSpPr/>
          <p:nvPr/>
        </p:nvSpPr>
        <p:spPr>
          <a:xfrm>
            <a:off x="1765978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172">
            <a:extLst>
              <a:ext uri="{FF2B5EF4-FFF2-40B4-BE49-F238E27FC236}">
                <a16:creationId xmlns:a16="http://schemas.microsoft.com/office/drawing/2014/main" id="{19CB35BE-AF9A-4FCE-8E89-49ABA4528C71}"/>
              </a:ext>
            </a:extLst>
          </p:cNvPr>
          <p:cNvSpPr/>
          <p:nvPr/>
        </p:nvSpPr>
        <p:spPr>
          <a:xfrm>
            <a:off x="2051136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173">
            <a:extLst>
              <a:ext uri="{FF2B5EF4-FFF2-40B4-BE49-F238E27FC236}">
                <a16:creationId xmlns:a16="http://schemas.microsoft.com/office/drawing/2014/main" id="{95D4F689-6149-4EA3-A394-42F0EDF64215}"/>
              </a:ext>
            </a:extLst>
          </p:cNvPr>
          <p:cNvSpPr/>
          <p:nvPr/>
        </p:nvSpPr>
        <p:spPr>
          <a:xfrm>
            <a:off x="2336294" y="200833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ounded Rectangle 173">
            <a:extLst>
              <a:ext uri="{FF2B5EF4-FFF2-40B4-BE49-F238E27FC236}">
                <a16:creationId xmlns:a16="http://schemas.microsoft.com/office/drawing/2014/main" id="{81108B7F-6411-42C0-B5C0-DE49619D639A}"/>
              </a:ext>
            </a:extLst>
          </p:cNvPr>
          <p:cNvSpPr/>
          <p:nvPr/>
        </p:nvSpPr>
        <p:spPr>
          <a:xfrm>
            <a:off x="2619800" y="2005793"/>
            <a:ext cx="226673" cy="504000"/>
          </a:xfrm>
          <a:prstGeom prst="roundRect">
            <a:avLst>
              <a:gd name="adj" fmla="val 34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Round Same Side Corner Rectangle 11">
            <a:extLst>
              <a:ext uri="{FF2B5EF4-FFF2-40B4-BE49-F238E27FC236}">
                <a16:creationId xmlns:a16="http://schemas.microsoft.com/office/drawing/2014/main" id="{08F5BA4E-382C-47CD-A4E0-7EFA08F9C1D0}"/>
              </a:ext>
            </a:extLst>
          </p:cNvPr>
          <p:cNvSpPr>
            <a:spLocks noChangeAspect="1"/>
          </p:cNvSpPr>
          <p:nvPr/>
        </p:nvSpPr>
        <p:spPr>
          <a:xfrm rot="9900000">
            <a:off x="8832342" y="1893605"/>
            <a:ext cx="458058" cy="3890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Rounded Rectangle 27">
            <a:extLst>
              <a:ext uri="{FF2B5EF4-FFF2-40B4-BE49-F238E27FC236}">
                <a16:creationId xmlns:a16="http://schemas.microsoft.com/office/drawing/2014/main" id="{95697201-DA1F-4D4C-89FC-835E42E785C9}"/>
              </a:ext>
            </a:extLst>
          </p:cNvPr>
          <p:cNvSpPr/>
          <p:nvPr/>
        </p:nvSpPr>
        <p:spPr>
          <a:xfrm>
            <a:off x="6358420" y="1864342"/>
            <a:ext cx="400679" cy="30777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67699F55-EBAD-4FDC-AED4-69C34D9BAF4C}"/>
              </a:ext>
            </a:extLst>
          </p:cNvPr>
          <p:cNvSpPr/>
          <p:nvPr/>
        </p:nvSpPr>
        <p:spPr>
          <a:xfrm>
            <a:off x="8844316" y="4315316"/>
            <a:ext cx="455880" cy="2996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887CBC49-D09C-4071-9E26-72F10EA1BDFB}"/>
              </a:ext>
            </a:extLst>
          </p:cNvPr>
          <p:cNvSpPr>
            <a:spLocks noChangeAspect="1"/>
          </p:cNvSpPr>
          <p:nvPr/>
        </p:nvSpPr>
        <p:spPr>
          <a:xfrm>
            <a:off x="6410876" y="4315316"/>
            <a:ext cx="441753" cy="44544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58495A0-CEE7-4AA5-A47D-EDE92753AE38}"/>
              </a:ext>
            </a:extLst>
          </p:cNvPr>
          <p:cNvSpPr/>
          <p:nvPr/>
        </p:nvSpPr>
        <p:spPr>
          <a:xfrm>
            <a:off x="4429125" y="1544729"/>
            <a:ext cx="3590925" cy="4894171"/>
          </a:xfrm>
          <a:prstGeom prst="roundRect">
            <a:avLst>
              <a:gd name="adj" fmla="val 3935"/>
            </a:avLst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EF80CB-B91A-4A46-94D1-F6D5B40D6386}"/>
              </a:ext>
            </a:extLst>
          </p:cNvPr>
          <p:cNvGrpSpPr/>
          <p:nvPr/>
        </p:nvGrpSpPr>
        <p:grpSpPr>
          <a:xfrm>
            <a:off x="967155" y="1621703"/>
            <a:ext cx="3121062" cy="2062044"/>
            <a:chOff x="567105" y="461682"/>
            <a:chExt cx="3121062" cy="20620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E152D-7819-471F-9B09-61680F35518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8076E-1C56-446F-86DA-663FC54A9B75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EB6C9-7E8A-4854-91AB-C1A564AA240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C8E0A-4AFF-4998-99FD-4695F49458CD}"/>
              </a:ext>
            </a:extLst>
          </p:cNvPr>
          <p:cNvGrpSpPr/>
          <p:nvPr/>
        </p:nvGrpSpPr>
        <p:grpSpPr>
          <a:xfrm>
            <a:off x="4541121" y="1621703"/>
            <a:ext cx="3121062" cy="2062044"/>
            <a:chOff x="567105" y="461682"/>
            <a:chExt cx="3121062" cy="20620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1B930-3EF3-4908-AD73-088D6D785153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B43B9A-5F8A-4F68-82BF-029331E4F538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7599C0-5A9B-483A-8F18-2E293EFC2B38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1EDFB-7092-41C2-BC5E-C39D726922E7}"/>
              </a:ext>
            </a:extLst>
          </p:cNvPr>
          <p:cNvGrpSpPr/>
          <p:nvPr/>
        </p:nvGrpSpPr>
        <p:grpSpPr>
          <a:xfrm>
            <a:off x="4541121" y="4205275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DDBAFE-F239-46C3-B9A2-B4B5161E21F2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DC162F-EB32-4534-9156-96108D685DC4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7D6FE-2319-4EB2-90CF-48B39F156CE7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C10C5-C173-494A-988D-7015373AD386}"/>
              </a:ext>
            </a:extLst>
          </p:cNvPr>
          <p:cNvGrpSpPr/>
          <p:nvPr/>
        </p:nvGrpSpPr>
        <p:grpSpPr>
          <a:xfrm>
            <a:off x="8115087" y="4205275"/>
            <a:ext cx="3121062" cy="2062044"/>
            <a:chOff x="567105" y="461682"/>
            <a:chExt cx="3121062" cy="20620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9CC06F-2536-44E0-9B55-F256F2A01AEB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92F273-628C-4163-A014-56DC2866651A}"/>
                </a:ext>
              </a:extLst>
            </p:cNvPr>
            <p:cNvSpPr txBox="1"/>
            <p:nvPr/>
          </p:nvSpPr>
          <p:spPr>
            <a:xfrm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302FD0-FA78-4363-8F43-48AE5C3A42FC}"/>
                </a:ext>
              </a:extLst>
            </p:cNvPr>
            <p:cNvSpPr txBox="1"/>
            <p:nvPr/>
          </p:nvSpPr>
          <p:spPr>
            <a:xfrm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A5E1E-BF40-42D9-A2FC-5E77F5D1A7D7}"/>
              </a:ext>
            </a:extLst>
          </p:cNvPr>
          <p:cNvSpPr txBox="1"/>
          <p:nvPr/>
        </p:nvSpPr>
        <p:spPr>
          <a:xfrm>
            <a:off x="619125" y="5141833"/>
            <a:ext cx="7810500" cy="135421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Professional PPT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Presentation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27F3DA8-5E2E-4C88-BAC9-C8440B7C1A3A}"/>
              </a:ext>
            </a:extLst>
          </p:cNvPr>
          <p:cNvSpPr/>
          <p:nvPr/>
        </p:nvSpPr>
        <p:spPr>
          <a:xfrm>
            <a:off x="8368951" y="297415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68358-7157-4A13-8D6D-A86E43A6F714}"/>
              </a:ext>
            </a:extLst>
          </p:cNvPr>
          <p:cNvSpPr txBox="1"/>
          <p:nvPr/>
        </p:nvSpPr>
        <p:spPr>
          <a:xfrm>
            <a:off x="8368951" y="3511563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We Create Quality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Professional PPT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ADF529E-9A08-4C60-B442-5D9BB09E3948}"/>
              </a:ext>
            </a:extLst>
          </p:cNvPr>
          <p:cNvSpPr/>
          <p:nvPr/>
        </p:nvSpPr>
        <p:spPr>
          <a:xfrm>
            <a:off x="7434752" y="1023669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821399-2F10-4434-B2FA-4C0B54C8F662}"/>
              </a:ext>
            </a:extLst>
          </p:cNvPr>
          <p:cNvSpPr/>
          <p:nvPr/>
        </p:nvSpPr>
        <p:spPr>
          <a:xfrm rot="10800000">
            <a:off x="10575834" y="453079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9" name="Table Placeholder 5">
            <a:extLst>
              <a:ext uri="{FF2B5EF4-FFF2-40B4-BE49-F238E27FC236}">
                <a16:creationId xmlns:a16="http://schemas.microsoft.com/office/drawing/2014/main" id="{BCB39FB2-43C8-4A10-AF1A-B97E32EBCB2D}"/>
              </a:ext>
            </a:extLst>
          </p:cNvPr>
          <p:cNvGraphicFramePr>
            <a:graphicFrameLocks/>
          </p:cNvGraphicFramePr>
          <p:nvPr/>
        </p:nvGraphicFramePr>
        <p:xfrm>
          <a:off x="1020247" y="2248080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Placeholder 5">
            <a:extLst>
              <a:ext uri="{FF2B5EF4-FFF2-40B4-BE49-F238E27FC236}">
                <a16:creationId xmlns:a16="http://schemas.microsoft.com/office/drawing/2014/main" id="{DF4D34AC-9055-4DCA-B974-F82061CC3F70}"/>
              </a:ext>
            </a:extLst>
          </p:cNvPr>
          <p:cNvGraphicFramePr>
            <a:graphicFrameLocks/>
          </p:cNvGraphicFramePr>
          <p:nvPr/>
        </p:nvGraphicFramePr>
        <p:xfrm>
          <a:off x="1020247" y="4502334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C9A31D4-E452-4547-96A0-E23EEF661A9B}"/>
              </a:ext>
            </a:extLst>
          </p:cNvPr>
          <p:cNvGrpSpPr/>
          <p:nvPr/>
        </p:nvGrpSpPr>
        <p:grpSpPr>
          <a:xfrm flipH="1">
            <a:off x="909166" y="1800866"/>
            <a:ext cx="2448272" cy="475860"/>
            <a:chOff x="1991588" y="2017033"/>
            <a:chExt cx="2448272" cy="376914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1609352-2A12-4472-ADEE-38CEC0A8DBA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6A7D6401-33E9-4ABA-B875-109C8F6BAC6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F93680-DB8F-4830-8245-0910310A2967}"/>
              </a:ext>
            </a:extLst>
          </p:cNvPr>
          <p:cNvSpPr txBox="1"/>
          <p:nvPr/>
        </p:nvSpPr>
        <p:spPr>
          <a:xfrm>
            <a:off x="1058167" y="1819374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FDA50-F3F4-43F0-8338-DC6D60ED6549}"/>
              </a:ext>
            </a:extLst>
          </p:cNvPr>
          <p:cNvGrpSpPr/>
          <p:nvPr/>
        </p:nvGrpSpPr>
        <p:grpSpPr>
          <a:xfrm flipH="1">
            <a:off x="909166" y="4041113"/>
            <a:ext cx="2448272" cy="475860"/>
            <a:chOff x="1991588" y="2017033"/>
            <a:chExt cx="2448272" cy="376914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C7891EEC-342A-4F88-AE50-6BE2271F9390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BDAB89D7-A440-4558-9C34-46113407EA77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35FDD6-9554-45D0-93C8-5058986C2924}"/>
              </a:ext>
            </a:extLst>
          </p:cNvPr>
          <p:cNvSpPr txBox="1"/>
          <p:nvPr/>
        </p:nvSpPr>
        <p:spPr>
          <a:xfrm>
            <a:off x="1058167" y="4059622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3" name="Oval 30">
            <a:extLst>
              <a:ext uri="{FF2B5EF4-FFF2-40B4-BE49-F238E27FC236}">
                <a16:creationId xmlns:a16="http://schemas.microsoft.com/office/drawing/2014/main" id="{A28BDFC9-C0D6-48D9-B8EA-B99AB674E5F6}"/>
              </a:ext>
            </a:extLst>
          </p:cNvPr>
          <p:cNvSpPr/>
          <p:nvPr/>
        </p:nvSpPr>
        <p:spPr>
          <a:xfrm>
            <a:off x="5611836" y="2854919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8AFF0EAD-5AED-4D2F-BBA2-2D4E6BC7B8E2}"/>
              </a:ext>
            </a:extLst>
          </p:cNvPr>
          <p:cNvSpPr/>
          <p:nvPr/>
        </p:nvSpPr>
        <p:spPr>
          <a:xfrm>
            <a:off x="3896699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2">
            <a:extLst>
              <a:ext uri="{FF2B5EF4-FFF2-40B4-BE49-F238E27FC236}">
                <a16:creationId xmlns:a16="http://schemas.microsoft.com/office/drawing/2014/main" id="{17A8BC02-FA7D-49E3-B2AF-7EE226DD6701}"/>
              </a:ext>
            </a:extLst>
          </p:cNvPr>
          <p:cNvSpPr/>
          <p:nvPr/>
        </p:nvSpPr>
        <p:spPr>
          <a:xfrm>
            <a:off x="301763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33">
            <a:extLst>
              <a:ext uri="{FF2B5EF4-FFF2-40B4-BE49-F238E27FC236}">
                <a16:creationId xmlns:a16="http://schemas.microsoft.com/office/drawing/2014/main" id="{C59602D8-F2EE-47FE-A5D8-427980FF740C}"/>
              </a:ext>
            </a:extLst>
          </p:cNvPr>
          <p:cNvSpPr/>
          <p:nvPr/>
        </p:nvSpPr>
        <p:spPr>
          <a:xfrm>
            <a:off x="820604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7" name="Oval 34">
            <a:extLst>
              <a:ext uri="{FF2B5EF4-FFF2-40B4-BE49-F238E27FC236}">
                <a16:creationId xmlns:a16="http://schemas.microsoft.com/office/drawing/2014/main" id="{82C9BAE1-F480-48FB-9FAE-E95E518907DE}"/>
              </a:ext>
            </a:extLst>
          </p:cNvPr>
          <p:cNvSpPr/>
          <p:nvPr/>
        </p:nvSpPr>
        <p:spPr>
          <a:xfrm>
            <a:off x="7316857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0" name="Freeform: Shape 37">
            <a:extLst>
              <a:ext uri="{FF2B5EF4-FFF2-40B4-BE49-F238E27FC236}">
                <a16:creationId xmlns:a16="http://schemas.microsoft.com/office/drawing/2014/main" id="{4E1B1B7C-9BD2-42BF-A4FC-B45230845D7D}"/>
              </a:ext>
            </a:extLst>
          </p:cNvPr>
          <p:cNvSpPr/>
          <p:nvPr/>
        </p:nvSpPr>
        <p:spPr>
          <a:xfrm>
            <a:off x="3299674" y="5295144"/>
            <a:ext cx="421108" cy="501178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accent5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Block Arc 25">
            <a:extLst>
              <a:ext uri="{FF2B5EF4-FFF2-40B4-BE49-F238E27FC236}">
                <a16:creationId xmlns:a16="http://schemas.microsoft.com/office/drawing/2014/main" id="{E18D62D0-AFF7-4ECD-A807-0D5AF29856BE}"/>
              </a:ext>
            </a:extLst>
          </p:cNvPr>
          <p:cNvSpPr/>
          <p:nvPr/>
        </p:nvSpPr>
        <p:spPr>
          <a:xfrm>
            <a:off x="4218526" y="3722999"/>
            <a:ext cx="341539" cy="493422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Freeform: Shape 39">
            <a:extLst>
              <a:ext uri="{FF2B5EF4-FFF2-40B4-BE49-F238E27FC236}">
                <a16:creationId xmlns:a16="http://schemas.microsoft.com/office/drawing/2014/main" id="{8FC9E4AA-7A4D-47FC-A141-D23B14A45C33}"/>
              </a:ext>
            </a:extLst>
          </p:cNvPr>
          <p:cNvSpPr>
            <a:spLocks/>
          </p:cNvSpPr>
          <p:nvPr/>
        </p:nvSpPr>
        <p:spPr bwMode="auto">
          <a:xfrm>
            <a:off x="8541384" y="5274509"/>
            <a:ext cx="341539" cy="549801"/>
          </a:xfrm>
          <a:custGeom>
            <a:avLst/>
            <a:gdLst>
              <a:gd name="connsiteX0" fmla="*/ 196850 w 485776"/>
              <a:gd name="connsiteY0" fmla="*/ 554978 h 781991"/>
              <a:gd name="connsiteX1" fmla="*/ 205332 w 485776"/>
              <a:gd name="connsiteY1" fmla="*/ 554978 h 781991"/>
              <a:gd name="connsiteX2" fmla="*/ 241572 w 485776"/>
              <a:gd name="connsiteY2" fmla="*/ 554978 h 781991"/>
              <a:gd name="connsiteX3" fmla="*/ 250825 w 485776"/>
              <a:gd name="connsiteY3" fmla="*/ 554978 h 781991"/>
              <a:gd name="connsiteX4" fmla="*/ 250825 w 485776"/>
              <a:gd name="connsiteY4" fmla="*/ 564089 h 781991"/>
              <a:gd name="connsiteX5" fmla="*/ 250825 w 485776"/>
              <a:gd name="connsiteY5" fmla="*/ 750862 h 781991"/>
              <a:gd name="connsiteX6" fmla="*/ 243886 w 485776"/>
              <a:gd name="connsiteY6" fmla="*/ 771362 h 781991"/>
              <a:gd name="connsiteX7" fmla="*/ 223838 w 485776"/>
              <a:gd name="connsiteY7" fmla="*/ 781991 h 781991"/>
              <a:gd name="connsiteX8" fmla="*/ 203790 w 485776"/>
              <a:gd name="connsiteY8" fmla="*/ 771362 h 781991"/>
              <a:gd name="connsiteX9" fmla="*/ 196850 w 485776"/>
              <a:gd name="connsiteY9" fmla="*/ 750862 h 781991"/>
              <a:gd name="connsiteX10" fmla="*/ 196850 w 485776"/>
              <a:gd name="connsiteY10" fmla="*/ 564089 h 781991"/>
              <a:gd name="connsiteX11" fmla="*/ 88546 w 485776"/>
              <a:gd name="connsiteY11" fmla="*/ 366066 h 781991"/>
              <a:gd name="connsiteX12" fmla="*/ 469975 w 485776"/>
              <a:gd name="connsiteY12" fmla="*/ 366066 h 781991"/>
              <a:gd name="connsiteX13" fmla="*/ 471488 w 485776"/>
              <a:gd name="connsiteY13" fmla="*/ 366066 h 781991"/>
              <a:gd name="connsiteX14" fmla="*/ 471488 w 485776"/>
              <a:gd name="connsiteY14" fmla="*/ 367592 h 781991"/>
              <a:gd name="connsiteX15" fmla="*/ 383699 w 485776"/>
              <a:gd name="connsiteY15" fmla="*/ 455348 h 781991"/>
              <a:gd name="connsiteX16" fmla="*/ 471488 w 485776"/>
              <a:gd name="connsiteY16" fmla="*/ 542340 h 781991"/>
              <a:gd name="connsiteX17" fmla="*/ 471488 w 485776"/>
              <a:gd name="connsiteY17" fmla="*/ 543866 h 781991"/>
              <a:gd name="connsiteX18" fmla="*/ 88546 w 485776"/>
              <a:gd name="connsiteY18" fmla="*/ 543866 h 781991"/>
              <a:gd name="connsiteX19" fmla="*/ 0 w 485776"/>
              <a:gd name="connsiteY19" fmla="*/ 455348 h 781991"/>
              <a:gd name="connsiteX20" fmla="*/ 196850 w 485776"/>
              <a:gd name="connsiteY20" fmla="*/ 277166 h 781991"/>
              <a:gd name="connsiteX21" fmla="*/ 205332 w 485776"/>
              <a:gd name="connsiteY21" fmla="*/ 277166 h 781991"/>
              <a:gd name="connsiteX22" fmla="*/ 241572 w 485776"/>
              <a:gd name="connsiteY22" fmla="*/ 277166 h 781991"/>
              <a:gd name="connsiteX23" fmla="*/ 250825 w 485776"/>
              <a:gd name="connsiteY23" fmla="*/ 277166 h 781991"/>
              <a:gd name="connsiteX24" fmla="*/ 250825 w 485776"/>
              <a:gd name="connsiteY24" fmla="*/ 285394 h 781991"/>
              <a:gd name="connsiteX25" fmla="*/ 250825 w 485776"/>
              <a:gd name="connsiteY25" fmla="*/ 345231 h 781991"/>
              <a:gd name="connsiteX26" fmla="*/ 250825 w 485776"/>
              <a:gd name="connsiteY26" fmla="*/ 354954 h 781991"/>
              <a:gd name="connsiteX27" fmla="*/ 241572 w 485776"/>
              <a:gd name="connsiteY27" fmla="*/ 354954 h 781991"/>
              <a:gd name="connsiteX28" fmla="*/ 205332 w 485776"/>
              <a:gd name="connsiteY28" fmla="*/ 354954 h 781991"/>
              <a:gd name="connsiteX29" fmla="*/ 196850 w 485776"/>
              <a:gd name="connsiteY29" fmla="*/ 354954 h 781991"/>
              <a:gd name="connsiteX30" fmla="*/ 196850 w 485776"/>
              <a:gd name="connsiteY30" fmla="*/ 345231 h 781991"/>
              <a:gd name="connsiteX31" fmla="*/ 196850 w 485776"/>
              <a:gd name="connsiteY31" fmla="*/ 285394 h 781991"/>
              <a:gd name="connsiteX32" fmla="*/ 14288 w 485776"/>
              <a:gd name="connsiteY32" fmla="*/ 86666 h 781991"/>
              <a:gd name="connsiteX33" fmla="*/ 397846 w 485776"/>
              <a:gd name="connsiteY33" fmla="*/ 86666 h 781991"/>
              <a:gd name="connsiteX34" fmla="*/ 485776 w 485776"/>
              <a:gd name="connsiteY34" fmla="*/ 173979 h 781991"/>
              <a:gd name="connsiteX35" fmla="*/ 397846 w 485776"/>
              <a:gd name="connsiteY35" fmla="*/ 261291 h 781991"/>
              <a:gd name="connsiteX36" fmla="*/ 15804 w 485776"/>
              <a:gd name="connsiteY36" fmla="*/ 261291 h 781991"/>
              <a:gd name="connsiteX37" fmla="*/ 14288 w 485776"/>
              <a:gd name="connsiteY37" fmla="*/ 261291 h 781991"/>
              <a:gd name="connsiteX38" fmla="*/ 14288 w 485776"/>
              <a:gd name="connsiteY38" fmla="*/ 260539 h 781991"/>
              <a:gd name="connsiteX39" fmla="*/ 102218 w 485776"/>
              <a:gd name="connsiteY39" fmla="*/ 173979 h 781991"/>
              <a:gd name="connsiteX40" fmla="*/ 14288 w 485776"/>
              <a:gd name="connsiteY40" fmla="*/ 88172 h 781991"/>
              <a:gd name="connsiteX41" fmla="*/ 223838 w 485776"/>
              <a:gd name="connsiteY41" fmla="*/ 115 h 781991"/>
              <a:gd name="connsiteX42" fmla="*/ 243886 w 485776"/>
              <a:gd name="connsiteY42" fmla="*/ 9259 h 781991"/>
              <a:gd name="connsiteX43" fmla="*/ 250825 w 485776"/>
              <a:gd name="connsiteY43" fmla="*/ 30595 h 781991"/>
              <a:gd name="connsiteX44" fmla="*/ 250825 w 485776"/>
              <a:gd name="connsiteY44" fmla="*/ 67933 h 781991"/>
              <a:gd name="connsiteX45" fmla="*/ 250825 w 485776"/>
              <a:gd name="connsiteY45" fmla="*/ 75553 h 781991"/>
              <a:gd name="connsiteX46" fmla="*/ 241572 w 485776"/>
              <a:gd name="connsiteY46" fmla="*/ 75553 h 781991"/>
              <a:gd name="connsiteX47" fmla="*/ 205332 w 485776"/>
              <a:gd name="connsiteY47" fmla="*/ 75553 h 781991"/>
              <a:gd name="connsiteX48" fmla="*/ 196850 w 485776"/>
              <a:gd name="connsiteY48" fmla="*/ 75553 h 781991"/>
              <a:gd name="connsiteX49" fmla="*/ 196850 w 485776"/>
              <a:gd name="connsiteY49" fmla="*/ 67933 h 781991"/>
              <a:gd name="connsiteX50" fmla="*/ 196850 w 485776"/>
              <a:gd name="connsiteY50" fmla="*/ 30595 h 781991"/>
              <a:gd name="connsiteX51" fmla="*/ 203790 w 485776"/>
              <a:gd name="connsiteY51" fmla="*/ 9259 h 781991"/>
              <a:gd name="connsiteX52" fmla="*/ 223838 w 485776"/>
              <a:gd name="connsiteY52" fmla="*/ 115 h 78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5776" h="781991">
                <a:moveTo>
                  <a:pt x="196850" y="554978"/>
                </a:moveTo>
                <a:lnTo>
                  <a:pt x="205332" y="554978"/>
                </a:lnTo>
                <a:lnTo>
                  <a:pt x="241572" y="554978"/>
                </a:lnTo>
                <a:lnTo>
                  <a:pt x="250825" y="554978"/>
                </a:lnTo>
                <a:lnTo>
                  <a:pt x="250825" y="564089"/>
                </a:lnTo>
                <a:lnTo>
                  <a:pt x="250825" y="750862"/>
                </a:lnTo>
                <a:cubicBezTo>
                  <a:pt x="250825" y="758455"/>
                  <a:pt x="248512" y="765288"/>
                  <a:pt x="243886" y="771362"/>
                </a:cubicBezTo>
                <a:cubicBezTo>
                  <a:pt x="239259" y="777436"/>
                  <a:pt x="232320" y="781991"/>
                  <a:pt x="223838" y="781991"/>
                </a:cubicBezTo>
                <a:cubicBezTo>
                  <a:pt x="216127" y="781991"/>
                  <a:pt x="208416" y="777436"/>
                  <a:pt x="203790" y="771362"/>
                </a:cubicBezTo>
                <a:cubicBezTo>
                  <a:pt x="199163" y="765288"/>
                  <a:pt x="196850" y="758455"/>
                  <a:pt x="196850" y="750862"/>
                </a:cubicBezTo>
                <a:lnTo>
                  <a:pt x="196850" y="564089"/>
                </a:lnTo>
                <a:close/>
                <a:moveTo>
                  <a:pt x="88546" y="366066"/>
                </a:moveTo>
                <a:lnTo>
                  <a:pt x="469975" y="366066"/>
                </a:lnTo>
                <a:lnTo>
                  <a:pt x="471488" y="366066"/>
                </a:lnTo>
                <a:lnTo>
                  <a:pt x="471488" y="367592"/>
                </a:lnTo>
                <a:lnTo>
                  <a:pt x="383699" y="455348"/>
                </a:lnTo>
                <a:lnTo>
                  <a:pt x="471488" y="542340"/>
                </a:lnTo>
                <a:lnTo>
                  <a:pt x="471488" y="543866"/>
                </a:lnTo>
                <a:lnTo>
                  <a:pt x="88546" y="543866"/>
                </a:lnTo>
                <a:lnTo>
                  <a:pt x="0" y="455348"/>
                </a:lnTo>
                <a:close/>
                <a:moveTo>
                  <a:pt x="196850" y="277166"/>
                </a:moveTo>
                <a:lnTo>
                  <a:pt x="205332" y="277166"/>
                </a:lnTo>
                <a:lnTo>
                  <a:pt x="241572" y="277166"/>
                </a:lnTo>
                <a:lnTo>
                  <a:pt x="250825" y="277166"/>
                </a:lnTo>
                <a:lnTo>
                  <a:pt x="250825" y="285394"/>
                </a:lnTo>
                <a:lnTo>
                  <a:pt x="250825" y="345231"/>
                </a:lnTo>
                <a:lnTo>
                  <a:pt x="250825" y="354954"/>
                </a:lnTo>
                <a:lnTo>
                  <a:pt x="241572" y="354954"/>
                </a:lnTo>
                <a:lnTo>
                  <a:pt x="205332" y="354954"/>
                </a:lnTo>
                <a:lnTo>
                  <a:pt x="196850" y="354954"/>
                </a:lnTo>
                <a:lnTo>
                  <a:pt x="196850" y="345231"/>
                </a:lnTo>
                <a:lnTo>
                  <a:pt x="196850" y="285394"/>
                </a:lnTo>
                <a:close/>
                <a:moveTo>
                  <a:pt x="14288" y="86666"/>
                </a:moveTo>
                <a:lnTo>
                  <a:pt x="397846" y="86666"/>
                </a:lnTo>
                <a:lnTo>
                  <a:pt x="485776" y="173979"/>
                </a:lnTo>
                <a:lnTo>
                  <a:pt x="397846" y="261291"/>
                </a:lnTo>
                <a:lnTo>
                  <a:pt x="15804" y="261291"/>
                </a:lnTo>
                <a:lnTo>
                  <a:pt x="14288" y="261291"/>
                </a:lnTo>
                <a:lnTo>
                  <a:pt x="14288" y="260539"/>
                </a:lnTo>
                <a:lnTo>
                  <a:pt x="102218" y="173979"/>
                </a:lnTo>
                <a:lnTo>
                  <a:pt x="14288" y="88172"/>
                </a:lnTo>
                <a:close/>
                <a:moveTo>
                  <a:pt x="223838" y="115"/>
                </a:moveTo>
                <a:cubicBezTo>
                  <a:pt x="232320" y="-647"/>
                  <a:pt x="239259" y="2401"/>
                  <a:pt x="243886" y="9259"/>
                </a:cubicBezTo>
                <a:cubicBezTo>
                  <a:pt x="248512" y="15355"/>
                  <a:pt x="250825" y="22213"/>
                  <a:pt x="250825" y="30595"/>
                </a:cubicBezTo>
                <a:lnTo>
                  <a:pt x="250825" y="67933"/>
                </a:lnTo>
                <a:lnTo>
                  <a:pt x="250825" y="75553"/>
                </a:lnTo>
                <a:lnTo>
                  <a:pt x="241572" y="75553"/>
                </a:lnTo>
                <a:lnTo>
                  <a:pt x="205332" y="75553"/>
                </a:lnTo>
                <a:lnTo>
                  <a:pt x="196850" y="75553"/>
                </a:lnTo>
                <a:lnTo>
                  <a:pt x="196850" y="67933"/>
                </a:lnTo>
                <a:lnTo>
                  <a:pt x="196850" y="30595"/>
                </a:lnTo>
                <a:cubicBezTo>
                  <a:pt x="196850" y="22213"/>
                  <a:pt x="199163" y="15355"/>
                  <a:pt x="203790" y="9259"/>
                </a:cubicBezTo>
                <a:cubicBezTo>
                  <a:pt x="208416" y="2401"/>
                  <a:pt x="216127" y="115"/>
                  <a:pt x="223838" y="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83" name="Group 40">
            <a:extLst>
              <a:ext uri="{FF2B5EF4-FFF2-40B4-BE49-F238E27FC236}">
                <a16:creationId xmlns:a16="http://schemas.microsoft.com/office/drawing/2014/main" id="{C26FFD0A-B350-4968-8A3D-E1471ADCFD34}"/>
              </a:ext>
            </a:extLst>
          </p:cNvPr>
          <p:cNvGrpSpPr/>
          <p:nvPr/>
        </p:nvGrpSpPr>
        <p:grpSpPr>
          <a:xfrm>
            <a:off x="4953425" y="1647574"/>
            <a:ext cx="2285150" cy="1078798"/>
            <a:chOff x="7026501" y="4509120"/>
            <a:chExt cx="1499710" cy="1078798"/>
          </a:xfrm>
          <a:noFill/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E58F5E-DC62-4A97-A625-7402DDB1F6F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D9CB3B-D8B5-4AAB-B991-739A2144386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E43B0BE5-FD89-44FB-95FB-15602D184CD1}"/>
              </a:ext>
            </a:extLst>
          </p:cNvPr>
          <p:cNvGrpSpPr/>
          <p:nvPr/>
        </p:nvGrpSpPr>
        <p:grpSpPr>
          <a:xfrm>
            <a:off x="8451865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C29BD9-DB15-4E17-AAC4-DD6D53A691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03A3D9D-DEF7-4C80-8109-67355B741D9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6">
            <a:extLst>
              <a:ext uri="{FF2B5EF4-FFF2-40B4-BE49-F238E27FC236}">
                <a16:creationId xmlns:a16="http://schemas.microsoft.com/office/drawing/2014/main" id="{A27A9288-94B8-4C8C-B908-81B3D9970C0F}"/>
              </a:ext>
            </a:extLst>
          </p:cNvPr>
          <p:cNvGrpSpPr/>
          <p:nvPr/>
        </p:nvGrpSpPr>
        <p:grpSpPr>
          <a:xfrm>
            <a:off x="9352298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3BD1D3D-3D98-4132-B5DA-A702157E826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70351E-E9F8-425F-BD62-73C0E9A68D2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979C2B52-9EF2-438E-9F6F-274BC0FDBFFA}"/>
              </a:ext>
            </a:extLst>
          </p:cNvPr>
          <p:cNvGrpSpPr/>
          <p:nvPr/>
        </p:nvGrpSpPr>
        <p:grpSpPr>
          <a:xfrm>
            <a:off x="1416372" y="3430311"/>
            <a:ext cx="2285150" cy="1078798"/>
            <a:chOff x="7026501" y="4509120"/>
            <a:chExt cx="1499710" cy="1078798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24C4A0-B1B9-4330-A716-5A2EF3BE181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E97907-D5EA-413D-9979-5FFC42DA3FA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C5C36D6-E428-48E2-8E89-8077BD4275A8}"/>
              </a:ext>
            </a:extLst>
          </p:cNvPr>
          <p:cNvGrpSpPr/>
          <p:nvPr/>
        </p:nvGrpSpPr>
        <p:grpSpPr>
          <a:xfrm>
            <a:off x="578317" y="4988913"/>
            <a:ext cx="2285150" cy="1078798"/>
            <a:chOff x="7026501" y="4509120"/>
            <a:chExt cx="1499710" cy="1078798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2C4A12-D875-4C96-997E-5D6F57FA947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65ADD9-E1CC-45C4-84E4-9F188CAB20E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98" name="Straight Connector 55">
            <a:extLst>
              <a:ext uri="{FF2B5EF4-FFF2-40B4-BE49-F238E27FC236}">
                <a16:creationId xmlns:a16="http://schemas.microsoft.com/office/drawing/2014/main" id="{E73F0F85-828C-4220-B4A4-A3FD35F26616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002826" y="5516662"/>
            <a:ext cx="998742" cy="1165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6">
            <a:extLst>
              <a:ext uri="{FF2B5EF4-FFF2-40B4-BE49-F238E27FC236}">
                <a16:creationId xmlns:a16="http://schemas.microsoft.com/office/drawing/2014/main" id="{421A336D-3EDD-4511-9F08-2129EFF2BF48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096754" y="3840114"/>
            <a:ext cx="7680" cy="6183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8">
            <a:extLst>
              <a:ext uri="{FF2B5EF4-FFF2-40B4-BE49-F238E27FC236}">
                <a16:creationId xmlns:a16="http://schemas.microsoft.com/office/drawing/2014/main" id="{C629B99B-8094-4F23-BC5C-C41B66CCE0DC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7218758" y="5528313"/>
            <a:ext cx="987283" cy="137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126F0691-CA08-4BF9-9328-3F26E6FDFE53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737616" y="4318030"/>
            <a:ext cx="745175" cy="5269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7">
            <a:extLst>
              <a:ext uri="{FF2B5EF4-FFF2-40B4-BE49-F238E27FC236}">
                <a16:creationId xmlns:a16="http://schemas.microsoft.com/office/drawing/2014/main" id="{21A7CA26-52BD-485C-8186-5B06BEA07CA3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792209" y="4318030"/>
            <a:ext cx="668926" cy="6023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4B0113-A9FD-4B7A-9632-56EB443190FB}"/>
              </a:ext>
            </a:extLst>
          </p:cNvPr>
          <p:cNvGrpSpPr/>
          <p:nvPr/>
        </p:nvGrpSpPr>
        <p:grpSpPr>
          <a:xfrm>
            <a:off x="5231722" y="4581481"/>
            <a:ext cx="2258930" cy="1697597"/>
            <a:chOff x="5328029" y="4574338"/>
            <a:chExt cx="1958195" cy="1471592"/>
          </a:xfrm>
        </p:grpSpPr>
        <p:sp>
          <p:nvSpPr>
            <p:cNvPr id="104" name="Freeform: Shape 175">
              <a:extLst>
                <a:ext uri="{FF2B5EF4-FFF2-40B4-BE49-F238E27FC236}">
                  <a16:creationId xmlns:a16="http://schemas.microsoft.com/office/drawing/2014/main" id="{69E9E872-9F7C-4F14-AA9A-E1EBC6577C0A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5665435-A88F-4E14-81F6-E03A95B38D10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178">
              <a:extLst>
                <a:ext uri="{FF2B5EF4-FFF2-40B4-BE49-F238E27FC236}">
                  <a16:creationId xmlns:a16="http://schemas.microsoft.com/office/drawing/2014/main" id="{4BFFE652-F2F0-4900-83A4-ED9C810DBA3F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87">
              <a:extLst>
                <a:ext uri="{FF2B5EF4-FFF2-40B4-BE49-F238E27FC236}">
                  <a16:creationId xmlns:a16="http://schemas.microsoft.com/office/drawing/2014/main" id="{BFB7DFBC-B7B0-4C91-AE36-DD8BEA3A7410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88">
              <a:extLst>
                <a:ext uri="{FF2B5EF4-FFF2-40B4-BE49-F238E27FC236}">
                  <a16:creationId xmlns:a16="http://schemas.microsoft.com/office/drawing/2014/main" id="{219932F9-557C-4F64-B1D3-1831CC72AE16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92">
              <a:extLst>
                <a:ext uri="{FF2B5EF4-FFF2-40B4-BE49-F238E27FC236}">
                  <a16:creationId xmlns:a16="http://schemas.microsoft.com/office/drawing/2014/main" id="{A99CDAEC-DF8A-4A2D-937B-B5DA5D3568D2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98">
              <a:extLst>
                <a:ext uri="{FF2B5EF4-FFF2-40B4-BE49-F238E27FC236}">
                  <a16:creationId xmlns:a16="http://schemas.microsoft.com/office/drawing/2014/main" id="{639A47E4-03B6-4E7E-9509-30934CC91379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ound Same Side Corner Rectangle 11">
            <a:extLst>
              <a:ext uri="{FF2B5EF4-FFF2-40B4-BE49-F238E27FC236}">
                <a16:creationId xmlns:a16="http://schemas.microsoft.com/office/drawing/2014/main" id="{008C40DA-A343-43A9-835D-322EC5063D1B}"/>
              </a:ext>
            </a:extLst>
          </p:cNvPr>
          <p:cNvSpPr>
            <a:spLocks noChangeAspect="1"/>
          </p:cNvSpPr>
          <p:nvPr/>
        </p:nvSpPr>
        <p:spPr>
          <a:xfrm rot="9900000">
            <a:off x="7645325" y="3772884"/>
            <a:ext cx="434013" cy="36860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6" name="Oval 21">
            <a:extLst>
              <a:ext uri="{FF2B5EF4-FFF2-40B4-BE49-F238E27FC236}">
                <a16:creationId xmlns:a16="http://schemas.microsoft.com/office/drawing/2014/main" id="{EF1110B2-8735-4954-AD70-E662089AAF0E}"/>
              </a:ext>
            </a:extLst>
          </p:cNvPr>
          <p:cNvSpPr>
            <a:spLocks noChangeAspect="1"/>
          </p:cNvSpPr>
          <p:nvPr/>
        </p:nvSpPr>
        <p:spPr>
          <a:xfrm>
            <a:off x="5866546" y="3111454"/>
            <a:ext cx="458907" cy="4627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DAB45E-D1C1-4343-819F-4565A413F167}"/>
              </a:ext>
            </a:extLst>
          </p:cNvPr>
          <p:cNvGrpSpPr/>
          <p:nvPr/>
        </p:nvGrpSpPr>
        <p:grpSpPr>
          <a:xfrm>
            <a:off x="918470" y="3838460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FE3CDA99-0DDD-40FD-A423-2963B95EB35B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4ACD5A94-7F85-4D20-8C0B-B4ABD4BABE78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2EB1C4BD-DCCC-4A74-B73A-420B70A55588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7829C329-4DC2-4788-83C5-57807B808883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D8923CD-F1C5-4CFD-86D8-2D7D04DDB5D1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6A2F72A-9083-4FBC-9E03-9E59186CA5C4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1CD199F-017B-4A67-BD2C-84BD3114A215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D9EBEE2-AF89-4799-ACE2-92DB5F8E4947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AA7CC6BF-2E70-4477-B4D2-B5FDC8682E8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58B7CA-D3C1-4CEC-9572-3D89B8DBB15D}"/>
              </a:ext>
            </a:extLst>
          </p:cNvPr>
          <p:cNvSpPr txBox="1"/>
          <p:nvPr/>
        </p:nvSpPr>
        <p:spPr>
          <a:xfrm>
            <a:off x="1122997" y="5492752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+mn-cs"/>
              </a:rPr>
              <a:t>$34,400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97111-7AC2-44B6-82BB-A8D8658E56F1}"/>
              </a:ext>
            </a:extLst>
          </p:cNvPr>
          <p:cNvSpPr txBox="1"/>
          <p:nvPr/>
        </p:nvSpPr>
        <p:spPr>
          <a:xfrm>
            <a:off x="1124136" y="5807068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CB4BD-284D-4ADA-8C2C-B9548152A499}"/>
              </a:ext>
            </a:extLst>
          </p:cNvPr>
          <p:cNvSpPr txBox="1"/>
          <p:nvPr/>
        </p:nvSpPr>
        <p:spPr>
          <a:xfrm>
            <a:off x="3212219" y="5134577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+mn-cs"/>
              </a:rPr>
              <a:t>$39,200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7E472-FB50-4EF5-AF99-CABCE5275736}"/>
              </a:ext>
            </a:extLst>
          </p:cNvPr>
          <p:cNvSpPr txBox="1"/>
          <p:nvPr/>
        </p:nvSpPr>
        <p:spPr>
          <a:xfrm>
            <a:off x="3213358" y="5448893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069BD-7A0A-434B-B8B9-262854338B20}"/>
              </a:ext>
            </a:extLst>
          </p:cNvPr>
          <p:cNvSpPr txBox="1"/>
          <p:nvPr/>
        </p:nvSpPr>
        <p:spPr>
          <a:xfrm>
            <a:off x="5301441" y="4776404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+mn-cs"/>
              </a:rPr>
              <a:t>$44,600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5931B-BE96-4290-81D5-FABBA17131B9}"/>
              </a:ext>
            </a:extLst>
          </p:cNvPr>
          <p:cNvSpPr txBox="1"/>
          <p:nvPr/>
        </p:nvSpPr>
        <p:spPr>
          <a:xfrm>
            <a:off x="5302580" y="5090720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6EDE9-2164-4D00-BD11-3178B106BF3B}"/>
              </a:ext>
            </a:extLst>
          </p:cNvPr>
          <p:cNvSpPr txBox="1"/>
          <p:nvPr/>
        </p:nvSpPr>
        <p:spPr>
          <a:xfrm>
            <a:off x="7390664" y="4418231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+mn-cs"/>
              </a:rPr>
              <a:t>$54,000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812B18-042D-48EB-96D9-608B7C926B24}"/>
              </a:ext>
            </a:extLst>
          </p:cNvPr>
          <p:cNvSpPr txBox="1"/>
          <p:nvPr/>
        </p:nvSpPr>
        <p:spPr>
          <a:xfrm>
            <a:off x="7391803" y="4732547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79F9E-0633-45D7-9169-716CD1DDCF49}"/>
              </a:ext>
            </a:extLst>
          </p:cNvPr>
          <p:cNvSpPr txBox="1"/>
          <p:nvPr/>
        </p:nvSpPr>
        <p:spPr>
          <a:xfrm>
            <a:off x="9479887" y="4060056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E4D3B"/>
                </a:solidFill>
                <a:effectLst/>
                <a:uLnTx/>
                <a:uFillTx/>
                <a:latin typeface="Arial"/>
                <a:cs typeface="+mn-cs"/>
              </a:rPr>
              <a:t>$66,800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E4D3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11A54-73A7-4A50-8CF5-D9D5FDD8F1C5}"/>
              </a:ext>
            </a:extLst>
          </p:cNvPr>
          <p:cNvSpPr txBox="1"/>
          <p:nvPr/>
        </p:nvSpPr>
        <p:spPr>
          <a:xfrm>
            <a:off x="9481026" y="4374372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Add Text Here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20FF5-F64F-48EF-9D49-C6C9942A2FEC}"/>
              </a:ext>
            </a:extLst>
          </p:cNvPr>
          <p:cNvGrpSpPr/>
          <p:nvPr/>
        </p:nvGrpSpPr>
        <p:grpSpPr>
          <a:xfrm>
            <a:off x="783654" y="3759608"/>
            <a:ext cx="2241176" cy="650773"/>
            <a:chOff x="305526" y="2756545"/>
            <a:chExt cx="1764196" cy="6507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B71533-D25F-478F-BFD0-FBE6B613BD1B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926C8F-A33C-4444-AB0E-0B47DA95BEC2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7BF867-F7E9-438C-A6C9-11458E312172}"/>
              </a:ext>
            </a:extLst>
          </p:cNvPr>
          <p:cNvGrpSpPr/>
          <p:nvPr/>
        </p:nvGrpSpPr>
        <p:grpSpPr>
          <a:xfrm>
            <a:off x="2920625" y="3402778"/>
            <a:ext cx="2179612" cy="650773"/>
            <a:chOff x="442253" y="2756545"/>
            <a:chExt cx="1715734" cy="65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C74D6A-A9DA-4CC5-ABB3-EA8F8A44A26B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24C5E-7AED-4E3C-8FE4-8F1B8462BAF7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5264DC-B262-4424-A78A-FBBFBB1E5A2D}"/>
              </a:ext>
            </a:extLst>
          </p:cNvPr>
          <p:cNvGrpSpPr/>
          <p:nvPr/>
        </p:nvGrpSpPr>
        <p:grpSpPr>
          <a:xfrm>
            <a:off x="7071441" y="2689120"/>
            <a:ext cx="2179612" cy="650773"/>
            <a:chOff x="432225" y="2756545"/>
            <a:chExt cx="1715734" cy="6507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C2BB75-151A-40AA-A2CC-2ED509DAA857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8D555B-DA72-4C1B-A73E-24958818FEAE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AA9AA-E279-4894-AFEC-7816C132942E}"/>
              </a:ext>
            </a:extLst>
          </p:cNvPr>
          <p:cNvGrpSpPr/>
          <p:nvPr/>
        </p:nvGrpSpPr>
        <p:grpSpPr>
          <a:xfrm>
            <a:off x="4996033" y="3045950"/>
            <a:ext cx="2179612" cy="650773"/>
            <a:chOff x="432225" y="2756545"/>
            <a:chExt cx="1715734" cy="65077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D23D7-926E-4CA7-8465-38D2A62F2C91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360177-4757-4491-8786-B27B30876650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2C1B1E-0C8B-4CD0-AF3C-B798A41C6843}"/>
              </a:ext>
            </a:extLst>
          </p:cNvPr>
          <p:cNvGrpSpPr/>
          <p:nvPr/>
        </p:nvGrpSpPr>
        <p:grpSpPr>
          <a:xfrm>
            <a:off x="9146848" y="2332292"/>
            <a:ext cx="2202480" cy="650773"/>
            <a:chOff x="434997" y="2756545"/>
            <a:chExt cx="1733736" cy="650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18CB35-B657-4064-B9F2-62947840954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157A2B-6A16-431A-9A04-E56918279D85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Add Text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695A8E-DFD1-4987-B5A8-70BD61DDEABC}"/>
              </a:ext>
            </a:extLst>
          </p:cNvPr>
          <p:cNvCxnSpPr/>
          <p:nvPr/>
        </p:nvCxnSpPr>
        <p:spPr>
          <a:xfrm>
            <a:off x="1917869" y="4534401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77743B-69A0-4413-BDD2-DCB040C10A73}"/>
              </a:ext>
            </a:extLst>
          </p:cNvPr>
          <p:cNvCxnSpPr/>
          <p:nvPr/>
        </p:nvCxnSpPr>
        <p:spPr>
          <a:xfrm>
            <a:off x="4039006" y="4173306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3DA38E-82F7-4D43-8336-BA5E57107B24}"/>
              </a:ext>
            </a:extLst>
          </p:cNvPr>
          <p:cNvCxnSpPr/>
          <p:nvPr/>
        </p:nvCxnSpPr>
        <p:spPr>
          <a:xfrm>
            <a:off x="6114414" y="3812213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751226-5214-4DF7-85AB-992E6C22608F}"/>
              </a:ext>
            </a:extLst>
          </p:cNvPr>
          <p:cNvCxnSpPr/>
          <p:nvPr/>
        </p:nvCxnSpPr>
        <p:spPr>
          <a:xfrm>
            <a:off x="8189822" y="3451120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53FF6E-9A26-4870-B27B-2909B2558BD0}"/>
              </a:ext>
            </a:extLst>
          </p:cNvPr>
          <p:cNvCxnSpPr/>
          <p:nvPr/>
        </p:nvCxnSpPr>
        <p:spPr>
          <a:xfrm>
            <a:off x="10248088" y="3090027"/>
            <a:ext cx="0" cy="61070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15">
            <a:extLst>
              <a:ext uri="{FF2B5EF4-FFF2-40B4-BE49-F238E27FC236}">
                <a16:creationId xmlns:a16="http://schemas.microsoft.com/office/drawing/2014/main" id="{2A9BAE46-0CB7-43E8-BFD5-4228783D997A}"/>
              </a:ext>
            </a:extLst>
          </p:cNvPr>
          <p:cNvSpPr/>
          <p:nvPr/>
        </p:nvSpPr>
        <p:spPr>
          <a:xfrm flipH="1">
            <a:off x="3787906" y="2895743"/>
            <a:ext cx="422185" cy="42218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ounded Rectangle 32">
            <a:extLst>
              <a:ext uri="{FF2B5EF4-FFF2-40B4-BE49-F238E27FC236}">
                <a16:creationId xmlns:a16="http://schemas.microsoft.com/office/drawing/2014/main" id="{B01D0D12-0763-4748-B191-D1010BC4D352}"/>
              </a:ext>
            </a:extLst>
          </p:cNvPr>
          <p:cNvSpPr/>
          <p:nvPr/>
        </p:nvSpPr>
        <p:spPr>
          <a:xfrm>
            <a:off x="1670450" y="3235058"/>
            <a:ext cx="401099" cy="4010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C883A39-18FF-43DB-8472-3A8A0E226D8B}"/>
              </a:ext>
            </a:extLst>
          </p:cNvPr>
          <p:cNvSpPr/>
          <p:nvPr/>
        </p:nvSpPr>
        <p:spPr>
          <a:xfrm>
            <a:off x="10016991" y="1727795"/>
            <a:ext cx="462195" cy="46144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19B14448-BD83-4C26-AF83-9008551DC887}"/>
              </a:ext>
            </a:extLst>
          </p:cNvPr>
          <p:cNvSpPr/>
          <p:nvPr/>
        </p:nvSpPr>
        <p:spPr>
          <a:xfrm>
            <a:off x="5966700" y="2426394"/>
            <a:ext cx="247550" cy="53972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5207A677-C628-4758-8414-3F0E6752178B}"/>
              </a:ext>
            </a:extLst>
          </p:cNvPr>
          <p:cNvSpPr/>
          <p:nvPr/>
        </p:nvSpPr>
        <p:spPr>
          <a:xfrm>
            <a:off x="7916266" y="2222102"/>
            <a:ext cx="489963" cy="32201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64451-8A8D-4B12-A976-7CD1A4011704}"/>
              </a:ext>
            </a:extLst>
          </p:cNvPr>
          <p:cNvSpPr txBox="1"/>
          <p:nvPr/>
        </p:nvSpPr>
        <p:spPr>
          <a:xfrm>
            <a:off x="5610752" y="3108603"/>
            <a:ext cx="9704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VS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ABD1469-5C30-4504-859F-A068F58BA021}"/>
              </a:ext>
            </a:extLst>
          </p:cNvPr>
          <p:cNvGraphicFramePr/>
          <p:nvPr/>
        </p:nvGraphicFramePr>
        <p:xfrm>
          <a:off x="638927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4F817-4BE6-4208-AF81-CA77810A2F88}"/>
              </a:ext>
            </a:extLst>
          </p:cNvPr>
          <p:cNvGrpSpPr/>
          <p:nvPr/>
        </p:nvGrpSpPr>
        <p:grpSpPr>
          <a:xfrm>
            <a:off x="607661" y="4304942"/>
            <a:ext cx="2443170" cy="1538882"/>
            <a:chOff x="6357424" y="5575593"/>
            <a:chExt cx="1728192" cy="1538882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BE240990-D7A9-490D-B5C2-12CED079D90B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5CBC2FE9-529E-461F-BCBA-C80E8C970000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7422B7C8-C15D-471C-8AB5-800FF2BDB165}"/>
              </a:ext>
            </a:extLst>
          </p:cNvPr>
          <p:cNvGraphicFramePr/>
          <p:nvPr/>
        </p:nvGraphicFramePr>
        <p:xfrm>
          <a:off x="9046906" y="1504406"/>
          <a:ext cx="2686471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BEEFF01-42BD-4BE9-B544-6A79FF067FE7}"/>
              </a:ext>
            </a:extLst>
          </p:cNvPr>
          <p:cNvGrpSpPr/>
          <p:nvPr/>
        </p:nvGrpSpPr>
        <p:grpSpPr>
          <a:xfrm>
            <a:off x="9168556" y="4304942"/>
            <a:ext cx="2443170" cy="1538882"/>
            <a:chOff x="6357424" y="5575593"/>
            <a:chExt cx="1728192" cy="1538882"/>
          </a:xfrm>
        </p:grpSpPr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7F82BD28-1008-4B4B-B006-CFC04B596AE5}"/>
                </a:ext>
              </a:extLst>
            </p:cNvPr>
            <p:cNvSpPr txBox="1"/>
            <p:nvPr/>
          </p:nvSpPr>
          <p:spPr>
            <a:xfrm>
              <a:off x="6357424" y="5575593"/>
              <a:ext cx="17281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  Here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F3E947A-6235-4155-9E1F-68B82995DE69}"/>
                </a:ext>
              </a:extLst>
            </p:cNvPr>
            <p:cNvSpPr txBox="1"/>
            <p:nvPr/>
          </p:nvSpPr>
          <p:spPr>
            <a:xfrm>
              <a:off x="6357424" y="5914146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" name="그룹 5">
            <a:extLst>
              <a:ext uri="{FF2B5EF4-FFF2-40B4-BE49-F238E27FC236}">
                <a16:creationId xmlns:a16="http://schemas.microsoft.com/office/drawing/2014/main" id="{55FB65C9-E692-4FEE-B8FF-42AD812AA1D5}"/>
              </a:ext>
            </a:extLst>
          </p:cNvPr>
          <p:cNvGrpSpPr/>
          <p:nvPr/>
        </p:nvGrpSpPr>
        <p:grpSpPr>
          <a:xfrm>
            <a:off x="3945902" y="5542196"/>
            <a:ext cx="1098395" cy="276999"/>
            <a:chOff x="3819762" y="5706271"/>
            <a:chExt cx="1098395" cy="276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A259F9-2EDC-427E-B7D0-048A7B5B4225}"/>
                </a:ext>
              </a:extLst>
            </p:cNvPr>
            <p:cNvSpPr/>
            <p:nvPr/>
          </p:nvSpPr>
          <p:spPr>
            <a:xfrm>
              <a:off x="3819762" y="5736758"/>
              <a:ext cx="216000" cy="216024"/>
            </a:xfrm>
            <a:prstGeom prst="rect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9C4D4D-D020-4F87-B4A8-D2AB36D7AB27}"/>
                </a:ext>
              </a:extLst>
            </p:cNvPr>
            <p:cNvSpPr txBox="1"/>
            <p:nvPr/>
          </p:nvSpPr>
          <p:spPr>
            <a:xfrm>
              <a:off x="4112427" y="5706271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8" name="그룹 6">
            <a:extLst>
              <a:ext uri="{FF2B5EF4-FFF2-40B4-BE49-F238E27FC236}">
                <a16:creationId xmlns:a16="http://schemas.microsoft.com/office/drawing/2014/main" id="{2E986D04-EA33-4E08-8D31-BA9B1B0F44AF}"/>
              </a:ext>
            </a:extLst>
          </p:cNvPr>
          <p:cNvGrpSpPr/>
          <p:nvPr/>
        </p:nvGrpSpPr>
        <p:grpSpPr>
          <a:xfrm>
            <a:off x="7175949" y="5542196"/>
            <a:ext cx="1098395" cy="276999"/>
            <a:chOff x="6690782" y="5736757"/>
            <a:chExt cx="1098395" cy="276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084FC-A012-4E32-8112-4155F4FDC35E}"/>
                </a:ext>
              </a:extLst>
            </p:cNvPr>
            <p:cNvSpPr/>
            <p:nvPr/>
          </p:nvSpPr>
          <p:spPr>
            <a:xfrm>
              <a:off x="6690782" y="5767244"/>
              <a:ext cx="216000" cy="216024"/>
            </a:xfrm>
            <a:prstGeom prst="rect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9F53F3-5B26-4CA3-96E4-9906D9CD1C03}"/>
                </a:ext>
              </a:extLst>
            </p:cNvPr>
            <p:cNvSpPr txBox="1"/>
            <p:nvPr/>
          </p:nvSpPr>
          <p:spPr>
            <a:xfrm>
              <a:off x="6983447" y="5736757"/>
              <a:ext cx="8057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Contents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5260E4-B1CB-4DDD-84DF-64BC1DB99C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A8D6D6-D3BC-4E80-B288-A7C1185CA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2CE94-2CAB-4550-90A2-9430B6F9A2CD}"/>
              </a:ext>
            </a:extLst>
          </p:cNvPr>
          <p:cNvGrpSpPr/>
          <p:nvPr/>
        </p:nvGrpSpPr>
        <p:grpSpPr>
          <a:xfrm>
            <a:off x="3855932" y="2242964"/>
            <a:ext cx="4459394" cy="3709346"/>
            <a:chOff x="3279257" y="1018149"/>
            <a:chExt cx="5397487" cy="448965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9379A01-DF9B-477E-8B84-64038510824C}"/>
                </a:ext>
              </a:extLst>
            </p:cNvPr>
            <p:cNvSpPr/>
            <p:nvPr/>
          </p:nvSpPr>
          <p:spPr>
            <a:xfrm>
              <a:off x="5167113" y="1018149"/>
              <a:ext cx="1670586" cy="14401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D4694A9C-518A-4983-9167-328D59A6F4AE}"/>
                </a:ext>
              </a:extLst>
            </p:cNvPr>
            <p:cNvSpPr/>
            <p:nvPr/>
          </p:nvSpPr>
          <p:spPr>
            <a:xfrm rot="10800000">
              <a:off x="5159913" y="2533532"/>
              <a:ext cx="1670586" cy="14401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C615575-2164-4443-A1DA-E855D547FD3A}"/>
                </a:ext>
              </a:extLst>
            </p:cNvPr>
            <p:cNvSpPr/>
            <p:nvPr/>
          </p:nvSpPr>
          <p:spPr>
            <a:xfrm>
              <a:off x="6069766" y="2556588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84CD447-170C-44E4-B210-669CE60F2D89}"/>
                </a:ext>
              </a:extLst>
            </p:cNvPr>
            <p:cNvSpPr/>
            <p:nvPr/>
          </p:nvSpPr>
          <p:spPr>
            <a:xfrm>
              <a:off x="4250060" y="2556589"/>
              <a:ext cx="1670586" cy="144016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DC7ABB4-FF05-4057-9901-26BBB7E8452C}"/>
                </a:ext>
              </a:extLst>
            </p:cNvPr>
            <p:cNvSpPr/>
            <p:nvPr/>
          </p:nvSpPr>
          <p:spPr>
            <a:xfrm>
              <a:off x="3279257" y="4067645"/>
              <a:ext cx="5397487" cy="1440160"/>
            </a:xfrm>
            <a:prstGeom prst="trapezoid">
              <a:avLst>
                <a:gd name="adj" fmla="val 609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0421B3-4A68-44F1-BEF4-AA83E69B54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05792" y="2224042"/>
            <a:ext cx="5147452" cy="18923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54E64-E079-427F-8AD5-D34D9F80A25E}"/>
              </a:ext>
            </a:extLst>
          </p:cNvPr>
          <p:cNvCxnSpPr>
            <a:cxnSpLocks/>
          </p:cNvCxnSpPr>
          <p:nvPr/>
        </p:nvCxnSpPr>
        <p:spPr>
          <a:xfrm flipV="1">
            <a:off x="6851562" y="3508290"/>
            <a:ext cx="4388586" cy="5730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DF776D-33F9-4039-84BA-78F2DF172EAE}"/>
              </a:ext>
            </a:extLst>
          </p:cNvPr>
          <p:cNvCxnSpPr>
            <a:cxnSpLocks/>
          </p:cNvCxnSpPr>
          <p:nvPr/>
        </p:nvCxnSpPr>
        <p:spPr>
          <a:xfrm flipV="1">
            <a:off x="7591426" y="4762452"/>
            <a:ext cx="3661818" cy="9574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8F5B1-10AA-4EF3-9A98-D1044A7A5514}"/>
              </a:ext>
            </a:extLst>
          </p:cNvPr>
          <p:cNvGrpSpPr/>
          <p:nvPr/>
        </p:nvGrpSpPr>
        <p:grpSpPr>
          <a:xfrm>
            <a:off x="8646500" y="2343547"/>
            <a:ext cx="2606745" cy="766247"/>
            <a:chOff x="6328767" y="2305447"/>
            <a:chExt cx="2345404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31828E-2BF7-4BE5-BCD5-5DC3B944DA27}"/>
                </a:ext>
              </a:extLst>
            </p:cNvPr>
            <p:cNvSpPr txBox="1"/>
            <p:nvPr/>
          </p:nvSpPr>
          <p:spPr>
            <a:xfrm>
              <a:off x="6717031" y="2517696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77EF9E-7E31-4063-9218-63AB84157DCD}"/>
                </a:ext>
              </a:extLst>
            </p:cNvPr>
            <p:cNvSpPr txBox="1"/>
            <p:nvPr/>
          </p:nvSpPr>
          <p:spPr>
            <a:xfrm>
              <a:off x="6328767" y="2305447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+mn-cs"/>
                </a:rPr>
                <a:t>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75FA3B-FCF6-4428-A77C-7C288758E7A4}"/>
              </a:ext>
            </a:extLst>
          </p:cNvPr>
          <p:cNvGrpSpPr/>
          <p:nvPr/>
        </p:nvGrpSpPr>
        <p:grpSpPr>
          <a:xfrm>
            <a:off x="8648785" y="3620641"/>
            <a:ext cx="2606745" cy="766247"/>
            <a:chOff x="6331052" y="3582541"/>
            <a:chExt cx="2345404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9044C1-77FF-497A-974E-4580FDE71AE3}"/>
                </a:ext>
              </a:extLst>
            </p:cNvPr>
            <p:cNvSpPr txBox="1"/>
            <p:nvPr/>
          </p:nvSpPr>
          <p:spPr>
            <a:xfrm>
              <a:off x="6719316" y="3794790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094B08-A3B6-4611-BB95-5292C10201DF}"/>
                </a:ext>
              </a:extLst>
            </p:cNvPr>
            <p:cNvSpPr txBox="1"/>
            <p:nvPr/>
          </p:nvSpPr>
          <p:spPr>
            <a:xfrm>
              <a:off x="6331052" y="3582541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+mn-cs"/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8B0B9-73AA-4021-8372-650B2103D13F}"/>
              </a:ext>
            </a:extLst>
          </p:cNvPr>
          <p:cNvGrpSpPr/>
          <p:nvPr/>
        </p:nvGrpSpPr>
        <p:grpSpPr>
          <a:xfrm>
            <a:off x="8651070" y="4897734"/>
            <a:ext cx="2606745" cy="766247"/>
            <a:chOff x="6333337" y="4859635"/>
            <a:chExt cx="2345404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941816-DF94-4139-85A4-B1A8297B6334}"/>
                </a:ext>
              </a:extLst>
            </p:cNvPr>
            <p:cNvSpPr txBox="1"/>
            <p:nvPr/>
          </p:nvSpPr>
          <p:spPr>
            <a:xfrm>
              <a:off x="6721601" y="5071884"/>
              <a:ext cx="194535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F90A26-1EFC-49AA-8937-FB40939495D9}"/>
                </a:ext>
              </a:extLst>
            </p:cNvPr>
            <p:cNvSpPr txBox="1"/>
            <p:nvPr/>
          </p:nvSpPr>
          <p:spPr>
            <a:xfrm>
              <a:off x="6333337" y="4859635"/>
              <a:ext cx="23454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+mn-cs"/>
                </a:rPr>
                <a:t>MISSION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227F91-2FD6-46C3-9224-0DB194E961BC}"/>
              </a:ext>
            </a:extLst>
          </p:cNvPr>
          <p:cNvSpPr txBox="1"/>
          <p:nvPr/>
        </p:nvSpPr>
        <p:spPr>
          <a:xfrm>
            <a:off x="5592211" y="3044786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CE2469-AC05-4BC7-B05E-866DC5DAAEB9}"/>
              </a:ext>
            </a:extLst>
          </p:cNvPr>
          <p:cNvSpPr txBox="1"/>
          <p:nvPr/>
        </p:nvSpPr>
        <p:spPr>
          <a:xfrm>
            <a:off x="5592211" y="3728364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4B7E4-1689-4918-8D8F-4E9E4B252103}"/>
              </a:ext>
            </a:extLst>
          </p:cNvPr>
          <p:cNvSpPr txBox="1"/>
          <p:nvPr/>
        </p:nvSpPr>
        <p:spPr>
          <a:xfrm>
            <a:off x="6347505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81734-1407-47C9-9D62-4E82299E01B4}"/>
              </a:ext>
            </a:extLst>
          </p:cNvPr>
          <p:cNvSpPr txBox="1"/>
          <p:nvPr/>
        </p:nvSpPr>
        <p:spPr>
          <a:xfrm>
            <a:off x="4844068" y="4277511"/>
            <a:ext cx="10081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12B59-763E-4CC2-A714-5389E4F641AD}"/>
              </a:ext>
            </a:extLst>
          </p:cNvPr>
          <p:cNvSpPr txBox="1"/>
          <p:nvPr/>
        </p:nvSpPr>
        <p:spPr>
          <a:xfrm>
            <a:off x="4658009" y="5048827"/>
            <a:ext cx="288367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_A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_B : TEXT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MISSION _C : TEXT HERE</a:t>
            </a: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FC732BAC-75DD-46EF-9CB8-C6674E517800}"/>
              </a:ext>
            </a:extLst>
          </p:cNvPr>
          <p:cNvGrpSpPr/>
          <p:nvPr/>
        </p:nvGrpSpPr>
        <p:grpSpPr>
          <a:xfrm>
            <a:off x="868736" y="2768684"/>
            <a:ext cx="2707970" cy="1651953"/>
            <a:chOff x="868736" y="2730584"/>
            <a:chExt cx="2707970" cy="16519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070D6-E807-4023-8EBC-6CA019E54ABA}"/>
                </a:ext>
              </a:extLst>
            </p:cNvPr>
            <p:cNvSpPr txBox="1"/>
            <p:nvPr/>
          </p:nvSpPr>
          <p:spPr>
            <a:xfrm>
              <a:off x="868736" y="2730584"/>
              <a:ext cx="270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C27EF7-41EA-43E2-9EEE-1729C284A7FF}"/>
                </a:ext>
              </a:extLst>
            </p:cNvPr>
            <p:cNvSpPr txBox="1"/>
            <p:nvPr/>
          </p:nvSpPr>
          <p:spPr>
            <a:xfrm>
              <a:off x="868736" y="2997542"/>
              <a:ext cx="27079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3314FF-1809-4A27-AADB-5F6ECD8947AF}"/>
              </a:ext>
            </a:extLst>
          </p:cNvPr>
          <p:cNvSpPr txBox="1"/>
          <p:nvPr/>
        </p:nvSpPr>
        <p:spPr>
          <a:xfrm>
            <a:off x="868736" y="1808544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Arrow Style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8E75E8-EEE8-4616-B237-E690A9B6C9DD}"/>
              </a:ext>
            </a:extLst>
          </p:cNvPr>
          <p:cNvGrpSpPr/>
          <p:nvPr/>
        </p:nvGrpSpPr>
        <p:grpSpPr>
          <a:xfrm>
            <a:off x="6152024" y="3260966"/>
            <a:ext cx="1309197" cy="2785060"/>
            <a:chOff x="4630955" y="3880561"/>
            <a:chExt cx="914400" cy="1945207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DAB4F0EA-BA8A-4599-826D-D20B4BA0882F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E223480-2027-4770-8C16-895B194D1013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3E4E34-1E85-4567-B18F-53545CA36F15}"/>
              </a:ext>
            </a:extLst>
          </p:cNvPr>
          <p:cNvGrpSpPr/>
          <p:nvPr/>
        </p:nvGrpSpPr>
        <p:grpSpPr>
          <a:xfrm rot="10800000">
            <a:off x="4738992" y="1789426"/>
            <a:ext cx="1309197" cy="2785060"/>
            <a:chOff x="4630955" y="3880561"/>
            <a:chExt cx="914400" cy="1945207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2B5E9313-122F-4450-9227-F4B845A88735}"/>
                </a:ext>
              </a:extLst>
            </p:cNvPr>
            <p:cNvSpPr/>
            <p:nvPr/>
          </p:nvSpPr>
          <p:spPr>
            <a:xfrm>
              <a:off x="4630955" y="3880561"/>
              <a:ext cx="914400" cy="914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3A7C6260-C006-4E92-9F90-AF382B196631}"/>
                </a:ext>
              </a:extLst>
            </p:cNvPr>
            <p:cNvSpPr/>
            <p:nvPr/>
          </p:nvSpPr>
          <p:spPr>
            <a:xfrm rot="5400000">
              <a:off x="4630955" y="4911368"/>
              <a:ext cx="914400" cy="914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64D70-45E4-470B-BAF7-092B2220D5C1}"/>
              </a:ext>
            </a:extLst>
          </p:cNvPr>
          <p:cNvGrpSpPr/>
          <p:nvPr/>
        </p:nvGrpSpPr>
        <p:grpSpPr>
          <a:xfrm>
            <a:off x="823858" y="2027417"/>
            <a:ext cx="4007774" cy="738664"/>
            <a:chOff x="3017859" y="4283314"/>
            <a:chExt cx="1890849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4CA608-4C6D-468A-8099-247C08A321C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5914A-0BB9-4F17-9832-49D50B18A01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031B8-F11B-4D1A-B4B9-416308E519EB}"/>
              </a:ext>
            </a:extLst>
          </p:cNvPr>
          <p:cNvGrpSpPr/>
          <p:nvPr/>
        </p:nvGrpSpPr>
        <p:grpSpPr>
          <a:xfrm>
            <a:off x="7375296" y="5060895"/>
            <a:ext cx="4104499" cy="738664"/>
            <a:chOff x="3017859" y="4283314"/>
            <a:chExt cx="1890849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B957CD-8E84-41E0-826F-DC0442DDD7F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A5C33A-BFEF-4D15-AD6C-BBFE9DF0CC3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67B1DF-4F5B-48DD-A9FC-B5DE21F9B484}"/>
              </a:ext>
            </a:extLst>
          </p:cNvPr>
          <p:cNvGrpSpPr/>
          <p:nvPr/>
        </p:nvGrpSpPr>
        <p:grpSpPr>
          <a:xfrm>
            <a:off x="7375296" y="3544155"/>
            <a:ext cx="4104499" cy="738664"/>
            <a:chOff x="3017859" y="4283314"/>
            <a:chExt cx="1890849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21652-6459-43CC-A564-7B523D5B2FE0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DEEC02-BC63-4420-894B-C2AC1BA1CA5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93ADA2-4A16-414E-9697-6EE6F095559D}"/>
              </a:ext>
            </a:extLst>
          </p:cNvPr>
          <p:cNvGrpSpPr/>
          <p:nvPr/>
        </p:nvGrpSpPr>
        <p:grpSpPr>
          <a:xfrm>
            <a:off x="823858" y="3544155"/>
            <a:ext cx="4007774" cy="738664"/>
            <a:chOff x="3017859" y="4283314"/>
            <a:chExt cx="1890849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63BA19-9887-4AA2-A3CB-5037CC018E4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85812-530D-459A-9C40-6BCD4DB1B13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171E59-1298-46DD-A3E6-E66CEAE6EA6A}"/>
              </a:ext>
            </a:extLst>
          </p:cNvPr>
          <p:cNvSpPr txBox="1"/>
          <p:nvPr/>
        </p:nvSpPr>
        <p:spPr>
          <a:xfrm>
            <a:off x="5102774" y="2411763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3126C-628B-497A-9162-DB1D082516EE}"/>
              </a:ext>
            </a:extLst>
          </p:cNvPr>
          <p:cNvSpPr txBox="1"/>
          <p:nvPr/>
        </p:nvSpPr>
        <p:spPr>
          <a:xfrm>
            <a:off x="5102774" y="33522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265465-1540-43B6-A5DE-0D72D410C754}"/>
              </a:ext>
            </a:extLst>
          </p:cNvPr>
          <p:cNvSpPr txBox="1"/>
          <p:nvPr/>
        </p:nvSpPr>
        <p:spPr>
          <a:xfrm>
            <a:off x="6078035" y="39377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03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4635C-C379-4A74-896B-1FC048ACC899}"/>
              </a:ext>
            </a:extLst>
          </p:cNvPr>
          <p:cNvSpPr txBox="1"/>
          <p:nvPr/>
        </p:nvSpPr>
        <p:spPr>
          <a:xfrm>
            <a:off x="6078035" y="4806654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DC178-978A-49CE-8962-4987DFB94587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E614A-4C4A-4D77-80E6-37A8533397F9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자유형: 도형 20">
            <a:extLst>
              <a:ext uri="{FF2B5EF4-FFF2-40B4-BE49-F238E27FC236}">
                <a16:creationId xmlns:a16="http://schemas.microsoft.com/office/drawing/2014/main" id="{29594F22-543B-4E01-A085-38908C614C02}"/>
              </a:ext>
            </a:extLst>
          </p:cNvPr>
          <p:cNvSpPr/>
          <p:nvPr/>
        </p:nvSpPr>
        <p:spPr>
          <a:xfrm>
            <a:off x="2683539" y="1674812"/>
            <a:ext cx="3456000" cy="231616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자유형: 도형 23">
            <a:extLst>
              <a:ext uri="{FF2B5EF4-FFF2-40B4-BE49-F238E27FC236}">
                <a16:creationId xmlns:a16="http://schemas.microsoft.com/office/drawing/2014/main" id="{8238F583-DF23-456D-BD27-8759EE65363A}"/>
              </a:ext>
            </a:extLst>
          </p:cNvPr>
          <p:cNvSpPr/>
          <p:nvPr/>
        </p:nvSpPr>
        <p:spPr>
          <a:xfrm>
            <a:off x="6057900" y="3981450"/>
            <a:ext cx="3456000" cy="2293936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5D0EB-9667-4C68-BEAF-FDFF4010C90A}"/>
              </a:ext>
            </a:extLst>
          </p:cNvPr>
          <p:cNvSpPr txBox="1"/>
          <p:nvPr/>
        </p:nvSpPr>
        <p:spPr>
          <a:xfrm>
            <a:off x="9654511" y="5634353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423D7-2CDD-4D9C-9297-24DA3FBB5A7D}"/>
              </a:ext>
            </a:extLst>
          </p:cNvPr>
          <p:cNvSpPr txBox="1"/>
          <p:nvPr/>
        </p:nvSpPr>
        <p:spPr>
          <a:xfrm>
            <a:off x="9654511" y="4988022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37E054-0C6C-445D-9832-ABE9EE81CF96}"/>
              </a:ext>
            </a:extLst>
          </p:cNvPr>
          <p:cNvGrpSpPr/>
          <p:nvPr/>
        </p:nvGrpSpPr>
        <p:grpSpPr>
          <a:xfrm flipV="1">
            <a:off x="8678699" y="1919406"/>
            <a:ext cx="3121062" cy="2062044"/>
            <a:chOff x="567105" y="461682"/>
            <a:chExt cx="3121062" cy="2062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E61882-2182-4365-955C-AE58C0F4BD5F}"/>
                </a:ext>
              </a:extLst>
            </p:cNvPr>
            <p:cNvSpPr txBox="1"/>
            <p:nvPr/>
          </p:nvSpPr>
          <p:spPr>
            <a:xfrm flipV="1"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FC5F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57C872-C112-4819-92EE-57805A6A685D}"/>
                </a:ext>
              </a:extLst>
            </p:cNvPr>
            <p:cNvSpPr txBox="1"/>
            <p:nvPr/>
          </p:nvSpPr>
          <p:spPr>
            <a:xfrm flipV="1">
              <a:off x="1310727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4F4C75-00CE-4DF0-92DE-80F9EBF9B9EC}"/>
                </a:ext>
              </a:extLst>
            </p:cNvPr>
            <p:cNvSpPr txBox="1"/>
            <p:nvPr/>
          </p:nvSpPr>
          <p:spPr>
            <a:xfrm flipV="1">
              <a:off x="1310727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0D81B-B60D-4D74-9295-86ECD2453C2A}"/>
              </a:ext>
            </a:extLst>
          </p:cNvPr>
          <p:cNvGrpSpPr/>
          <p:nvPr/>
        </p:nvGrpSpPr>
        <p:grpSpPr>
          <a:xfrm flipH="1">
            <a:off x="252803" y="3817921"/>
            <a:ext cx="3187737" cy="2062044"/>
            <a:chOff x="567105" y="461682"/>
            <a:chExt cx="3187737" cy="20620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0A1B36-1F6E-49E2-AE71-761FE7E60E21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A0A8DF-B033-4640-9E58-2B1DF2BA90E2}"/>
                </a:ext>
              </a:extLst>
            </p:cNvPr>
            <p:cNvSpPr txBox="1"/>
            <p:nvPr/>
          </p:nvSpPr>
          <p:spPr>
            <a:xfrm>
              <a:off x="1377402" y="735059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0977DC-214C-4E87-AB9E-7C7D3AFE3CDE}"/>
                </a:ext>
              </a:extLst>
            </p:cNvPr>
            <p:cNvSpPr txBox="1"/>
            <p:nvPr/>
          </p:nvSpPr>
          <p:spPr>
            <a:xfrm>
              <a:off x="1377402" y="1138731"/>
              <a:ext cx="23774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027095-4D3A-48AF-9AD4-68036DE4F427}"/>
              </a:ext>
            </a:extLst>
          </p:cNvPr>
          <p:cNvSpPr txBox="1"/>
          <p:nvPr/>
        </p:nvSpPr>
        <p:spPr>
          <a:xfrm>
            <a:off x="393590" y="2226297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 DOLOR SIT AMET, CU USU AGAM INTEGRE IMPEDIT.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FEF94F-D768-491E-80E3-DBC22E32D164}"/>
              </a:ext>
            </a:extLst>
          </p:cNvPr>
          <p:cNvSpPr txBox="1"/>
          <p:nvPr/>
        </p:nvSpPr>
        <p:spPr>
          <a:xfrm>
            <a:off x="393590" y="1579966"/>
            <a:ext cx="2145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OREM IPSUM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DOLOR SIT AMET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72169-256C-400E-9CE0-5BACFEEB8B05}"/>
              </a:ext>
            </a:extLst>
          </p:cNvPr>
          <p:cNvSpPr/>
          <p:nvPr/>
        </p:nvSpPr>
        <p:spPr>
          <a:xfrm>
            <a:off x="3662115" y="2234495"/>
            <a:ext cx="2032964" cy="2032964"/>
          </a:xfrm>
          <a:prstGeom prst="diamond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93F44B-0B43-4FBE-AF7B-51FFCBE4C620}"/>
              </a:ext>
            </a:extLst>
          </p:cNvPr>
          <p:cNvSpPr/>
          <p:nvPr/>
        </p:nvSpPr>
        <p:spPr>
          <a:xfrm>
            <a:off x="3751043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B2095-0AFA-4F6E-AE38-BB4DAEF84C01}"/>
              </a:ext>
            </a:extLst>
          </p:cNvPr>
          <p:cNvSpPr/>
          <p:nvPr/>
        </p:nvSpPr>
        <p:spPr>
          <a:xfrm>
            <a:off x="6378231" y="2234495"/>
            <a:ext cx="2032964" cy="2032964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B88A4C-F4C4-4D49-8FD2-DD0712BF5E80}"/>
              </a:ext>
            </a:extLst>
          </p:cNvPr>
          <p:cNvSpPr/>
          <p:nvPr/>
        </p:nvSpPr>
        <p:spPr>
          <a:xfrm>
            <a:off x="6467159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B8DC3-D939-4386-86A5-7539A7E15829}"/>
              </a:ext>
            </a:extLst>
          </p:cNvPr>
          <p:cNvSpPr/>
          <p:nvPr/>
        </p:nvSpPr>
        <p:spPr>
          <a:xfrm>
            <a:off x="9106068" y="2234495"/>
            <a:ext cx="2032964" cy="2032964"/>
          </a:xfrm>
          <a:prstGeom prst="diamond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2289DCA-1151-40DA-B5E9-352AC4A42845}"/>
              </a:ext>
            </a:extLst>
          </p:cNvPr>
          <p:cNvSpPr/>
          <p:nvPr/>
        </p:nvSpPr>
        <p:spPr>
          <a:xfrm>
            <a:off x="9194996" y="3236232"/>
            <a:ext cx="1855107" cy="942298"/>
          </a:xfrm>
          <a:custGeom>
            <a:avLst/>
            <a:gdLst>
              <a:gd name="connsiteX0" fmla="*/ 14745 w 1855107"/>
              <a:gd name="connsiteY0" fmla="*/ 0 h 942298"/>
              <a:gd name="connsiteX1" fmla="*/ 1840362 w 1855107"/>
              <a:gd name="connsiteY1" fmla="*/ 0 h 942298"/>
              <a:gd name="connsiteX2" fmla="*/ 1855107 w 1855107"/>
              <a:gd name="connsiteY2" fmla="*/ 14745 h 942298"/>
              <a:gd name="connsiteX3" fmla="*/ 927554 w 1855107"/>
              <a:gd name="connsiteY3" fmla="*/ 942298 h 942298"/>
              <a:gd name="connsiteX4" fmla="*/ 0 w 1855107"/>
              <a:gd name="connsiteY4" fmla="*/ 14745 h 9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2298">
                <a:moveTo>
                  <a:pt x="14745" y="0"/>
                </a:moveTo>
                <a:lnTo>
                  <a:pt x="1840362" y="0"/>
                </a:lnTo>
                <a:lnTo>
                  <a:pt x="1855107" y="14745"/>
                </a:lnTo>
                <a:lnTo>
                  <a:pt x="927554" y="942298"/>
                </a:lnTo>
                <a:lnTo>
                  <a:pt x="0" y="147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7C018B-9500-413E-A4E6-4063831A8BE1}"/>
              </a:ext>
            </a:extLst>
          </p:cNvPr>
          <p:cNvSpPr/>
          <p:nvPr/>
        </p:nvSpPr>
        <p:spPr>
          <a:xfrm>
            <a:off x="947780" y="2233971"/>
            <a:ext cx="2032964" cy="2032964"/>
          </a:xfrm>
          <a:prstGeom prst="diamond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2DC6758-8F21-40D8-A258-41732568B1F9}"/>
              </a:ext>
            </a:extLst>
          </p:cNvPr>
          <p:cNvSpPr/>
          <p:nvPr/>
        </p:nvSpPr>
        <p:spPr>
          <a:xfrm>
            <a:off x="1036708" y="3236232"/>
            <a:ext cx="1855107" cy="941774"/>
          </a:xfrm>
          <a:custGeom>
            <a:avLst/>
            <a:gdLst>
              <a:gd name="connsiteX0" fmla="*/ 14221 w 1855107"/>
              <a:gd name="connsiteY0" fmla="*/ 0 h 941774"/>
              <a:gd name="connsiteX1" fmla="*/ 1840886 w 1855107"/>
              <a:gd name="connsiteY1" fmla="*/ 0 h 941774"/>
              <a:gd name="connsiteX2" fmla="*/ 1855107 w 1855107"/>
              <a:gd name="connsiteY2" fmla="*/ 14221 h 941774"/>
              <a:gd name="connsiteX3" fmla="*/ 927554 w 1855107"/>
              <a:gd name="connsiteY3" fmla="*/ 941774 h 941774"/>
              <a:gd name="connsiteX4" fmla="*/ 0 w 1855107"/>
              <a:gd name="connsiteY4" fmla="*/ 14221 h 94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107" h="941774">
                <a:moveTo>
                  <a:pt x="14221" y="0"/>
                </a:moveTo>
                <a:lnTo>
                  <a:pt x="1840886" y="0"/>
                </a:lnTo>
                <a:lnTo>
                  <a:pt x="1855107" y="14221"/>
                </a:lnTo>
                <a:lnTo>
                  <a:pt x="927554" y="941774"/>
                </a:lnTo>
                <a:lnTo>
                  <a:pt x="0" y="142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80549-2B93-455E-9D6C-A7AED83AEB98}"/>
              </a:ext>
            </a:extLst>
          </p:cNvPr>
          <p:cNvSpPr txBox="1"/>
          <p:nvPr/>
        </p:nvSpPr>
        <p:spPr>
          <a:xfrm>
            <a:off x="4030720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2F356A-A532-4BF7-9DF7-00F7FB4994CD}"/>
              </a:ext>
            </a:extLst>
          </p:cNvPr>
          <p:cNvSpPr txBox="1"/>
          <p:nvPr/>
        </p:nvSpPr>
        <p:spPr>
          <a:xfrm>
            <a:off x="6746836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CD3BA-D8DD-4739-B756-A820CCA2AE95}"/>
              </a:ext>
            </a:extLst>
          </p:cNvPr>
          <p:cNvSpPr txBox="1"/>
          <p:nvPr/>
        </p:nvSpPr>
        <p:spPr>
          <a:xfrm>
            <a:off x="9474673" y="3330766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A67CD-A268-4568-9C60-50FBB128A958}"/>
              </a:ext>
            </a:extLst>
          </p:cNvPr>
          <p:cNvSpPr txBox="1"/>
          <p:nvPr/>
        </p:nvSpPr>
        <p:spPr>
          <a:xfrm>
            <a:off x="1316385" y="3330242"/>
            <a:ext cx="129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Content Here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06A13-0C92-45CF-87F1-23D522E86A6A}"/>
              </a:ext>
            </a:extLst>
          </p:cNvPr>
          <p:cNvSpPr txBox="1"/>
          <p:nvPr/>
        </p:nvSpPr>
        <p:spPr>
          <a:xfrm>
            <a:off x="3750644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FC5FA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510A8-6948-4AC2-BBAD-C52C91E294DA}"/>
              </a:ext>
            </a:extLst>
          </p:cNvPr>
          <p:cNvSpPr txBox="1"/>
          <p:nvPr/>
        </p:nvSpPr>
        <p:spPr>
          <a:xfrm>
            <a:off x="6466760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2AC3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E9A07-7859-434D-823E-0301AC47D3D0}"/>
              </a:ext>
            </a:extLst>
          </p:cNvPr>
          <p:cNvSpPr txBox="1"/>
          <p:nvPr/>
        </p:nvSpPr>
        <p:spPr>
          <a:xfrm>
            <a:off x="9194597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E3FE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77DC-08AD-44AD-A1D8-D67C426BDC01}"/>
              </a:ext>
            </a:extLst>
          </p:cNvPr>
          <p:cNvSpPr txBox="1"/>
          <p:nvPr/>
        </p:nvSpPr>
        <p:spPr>
          <a:xfrm>
            <a:off x="1036309" y="1721844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Your Text Here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62F4EF-1BE1-48DA-8A46-75F10994E514}"/>
              </a:ext>
            </a:extLst>
          </p:cNvPr>
          <p:cNvGrpSpPr/>
          <p:nvPr/>
        </p:nvGrpSpPr>
        <p:grpSpPr>
          <a:xfrm>
            <a:off x="3742689" y="4509373"/>
            <a:ext cx="1871817" cy="1584342"/>
            <a:chOff x="3742689" y="4509373"/>
            <a:chExt cx="1871817" cy="15843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1F22A3-0648-4083-AEE8-9B7AD1D3C324}"/>
                </a:ext>
              </a:extLst>
            </p:cNvPr>
            <p:cNvSpPr txBox="1"/>
            <p:nvPr/>
          </p:nvSpPr>
          <p:spPr>
            <a:xfrm>
              <a:off x="3742689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51E1F-3DDA-4CDA-9DE4-728BA5E39E0A}"/>
                </a:ext>
              </a:extLst>
            </p:cNvPr>
            <p:cNvSpPr txBox="1"/>
            <p:nvPr/>
          </p:nvSpPr>
          <p:spPr>
            <a:xfrm>
              <a:off x="3742689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7D455F-E69F-4D1D-9D92-C132E72039A6}"/>
              </a:ext>
            </a:extLst>
          </p:cNvPr>
          <p:cNvGrpSpPr/>
          <p:nvPr/>
        </p:nvGrpSpPr>
        <p:grpSpPr>
          <a:xfrm>
            <a:off x="6458805" y="4509373"/>
            <a:ext cx="1871817" cy="1584342"/>
            <a:chOff x="6458805" y="4509373"/>
            <a:chExt cx="1871817" cy="15843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CCD3ED-F0AF-47AE-8E61-37DFFC65D7DF}"/>
                </a:ext>
              </a:extLst>
            </p:cNvPr>
            <p:cNvSpPr txBox="1"/>
            <p:nvPr/>
          </p:nvSpPr>
          <p:spPr>
            <a:xfrm>
              <a:off x="6458805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8D85B5-12AB-46DE-BC96-43D0F51D34D4}"/>
                </a:ext>
              </a:extLst>
            </p:cNvPr>
            <p:cNvSpPr txBox="1"/>
            <p:nvPr/>
          </p:nvSpPr>
          <p:spPr>
            <a:xfrm>
              <a:off x="6458805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931CD4-F91B-4F04-8313-66D30346CE06}"/>
              </a:ext>
            </a:extLst>
          </p:cNvPr>
          <p:cNvGrpSpPr/>
          <p:nvPr/>
        </p:nvGrpSpPr>
        <p:grpSpPr>
          <a:xfrm>
            <a:off x="9186642" y="4509373"/>
            <a:ext cx="1871817" cy="1584342"/>
            <a:chOff x="9186642" y="4509373"/>
            <a:chExt cx="1871817" cy="15843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FF7414-7237-4CEA-93C0-5BEA5085DA8C}"/>
                </a:ext>
              </a:extLst>
            </p:cNvPr>
            <p:cNvSpPr txBox="1"/>
            <p:nvPr/>
          </p:nvSpPr>
          <p:spPr>
            <a:xfrm>
              <a:off x="9186642" y="4893386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6354C1-1155-4492-8156-C9D6AABFE72E}"/>
                </a:ext>
              </a:extLst>
            </p:cNvPr>
            <p:cNvSpPr txBox="1"/>
            <p:nvPr/>
          </p:nvSpPr>
          <p:spPr>
            <a:xfrm>
              <a:off x="9186642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01AAEF-306B-4AF1-9EE8-4D4F4CDE0855}"/>
              </a:ext>
            </a:extLst>
          </p:cNvPr>
          <p:cNvGrpSpPr/>
          <p:nvPr/>
        </p:nvGrpSpPr>
        <p:grpSpPr>
          <a:xfrm>
            <a:off x="1028354" y="4509373"/>
            <a:ext cx="1871817" cy="1583818"/>
            <a:chOff x="1028354" y="4509373"/>
            <a:chExt cx="1871817" cy="15838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00140D-F959-43CA-BC63-F60EE1383EE4}"/>
                </a:ext>
              </a:extLst>
            </p:cNvPr>
            <p:cNvSpPr txBox="1"/>
            <p:nvPr/>
          </p:nvSpPr>
          <p:spPr>
            <a:xfrm>
              <a:off x="1028354" y="4892862"/>
              <a:ext cx="18718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Easy to change colors, photos and Text.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F49465-0DAE-4393-BA76-C26D0C5A1991}"/>
                </a:ext>
              </a:extLst>
            </p:cNvPr>
            <p:cNvSpPr txBox="1"/>
            <p:nvPr/>
          </p:nvSpPr>
          <p:spPr>
            <a:xfrm>
              <a:off x="1028354" y="4509373"/>
              <a:ext cx="1871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5" name="Rectangle 16">
            <a:extLst>
              <a:ext uri="{FF2B5EF4-FFF2-40B4-BE49-F238E27FC236}">
                <a16:creationId xmlns:a16="http://schemas.microsoft.com/office/drawing/2014/main" id="{2FFF4FA3-DD02-4964-BB97-B5327BCC4DCA}"/>
              </a:ext>
            </a:extLst>
          </p:cNvPr>
          <p:cNvSpPr/>
          <p:nvPr/>
        </p:nvSpPr>
        <p:spPr>
          <a:xfrm rot="2700000">
            <a:off x="4523694" y="2567599"/>
            <a:ext cx="309806" cy="55542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6E88B302-D350-448D-AEA1-E0F595734E8A}"/>
              </a:ext>
            </a:extLst>
          </p:cNvPr>
          <p:cNvSpPr/>
          <p:nvPr/>
        </p:nvSpPr>
        <p:spPr>
          <a:xfrm>
            <a:off x="1760414" y="2606865"/>
            <a:ext cx="407696" cy="38164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6F3436F8-E030-442C-A194-5DEF16ADBDD6}"/>
              </a:ext>
            </a:extLst>
          </p:cNvPr>
          <p:cNvSpPr/>
          <p:nvPr/>
        </p:nvSpPr>
        <p:spPr>
          <a:xfrm>
            <a:off x="9907950" y="2581341"/>
            <a:ext cx="429200" cy="43269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0D86C174-28B7-43C9-A555-70E9B0B572BA}"/>
              </a:ext>
            </a:extLst>
          </p:cNvPr>
          <p:cNvSpPr/>
          <p:nvPr/>
        </p:nvSpPr>
        <p:spPr>
          <a:xfrm rot="18805991">
            <a:off x="7161311" y="2623870"/>
            <a:ext cx="466804" cy="4619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384B1-AABF-4ABE-8057-AA1942D269A4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0B17A2-C219-4518-A7F8-5EB7647F4640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F7EEF408-7FAD-472A-AB4A-90F963682817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6237E05E-4B26-402B-BFD8-563031A638C2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DC82D10-B9BD-4B61-A2BD-90C4D3E6B152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8B742823-E59E-4D5C-B313-14A0E8DF2F01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E416B8-E3D2-4E5A-A39B-AD66BD0BD366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78569F13-0118-4227-A8A2-349BC73412B3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5FA7C942-4D6A-46F8-9D70-C83F6D25272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8D2562E4-01E2-4F5D-9652-1CACB7A06C8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40CF9827-B1D2-4AAE-B28C-7F2380BB24FB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9763DD-EE7A-4F38-99AD-0F61733505C3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3C399AC4-6D06-4412-976F-010EFC213C8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F4FA6352-1C07-46D0-9C1E-909042E8AC75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C6623FF-21DB-4FD4-B65E-99671F157BA6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4474EC5-A040-4A0B-8D59-5D5ED87778D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AF5580-59BB-489F-91DF-0DDEBAC0AE5A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AB305520-7A90-48AE-A1A6-E20B9783834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DD84F767-BD62-422C-BE8E-83781517D1C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4A837A36-60DF-47A3-99F9-FCE1AB60332A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DC3EAC4-92EC-4A47-9BA2-CC98F2F641F8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8F77C-297C-4669-B9DD-D3B8FE351D0F}"/>
              </a:ext>
            </a:extLst>
          </p:cNvPr>
          <p:cNvGrpSpPr/>
          <p:nvPr/>
        </p:nvGrpSpPr>
        <p:grpSpPr>
          <a:xfrm>
            <a:off x="7185104" y="1925760"/>
            <a:ext cx="4121771" cy="923330"/>
            <a:chOff x="3017859" y="4283314"/>
            <a:chExt cx="188685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A6A71E-8E35-4ECD-BF1E-5F137976EBB9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123167-F212-4930-9E20-1603A41E57F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E3FE4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E3FE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DD136-AD47-4FFC-B3B5-674C4C79C2EE}"/>
              </a:ext>
            </a:extLst>
          </p:cNvPr>
          <p:cNvGrpSpPr/>
          <p:nvPr/>
        </p:nvGrpSpPr>
        <p:grpSpPr>
          <a:xfrm>
            <a:off x="7163838" y="4086000"/>
            <a:ext cx="4121771" cy="923330"/>
            <a:chOff x="3017859" y="4283314"/>
            <a:chExt cx="1886852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5F7881-3E07-4522-939E-9E8CD51FDCA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A1534F-D8CD-44FC-845F-83F3307728B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C676F2-BAB2-4984-9A73-1B321D59426E}"/>
              </a:ext>
            </a:extLst>
          </p:cNvPr>
          <p:cNvGrpSpPr/>
          <p:nvPr/>
        </p:nvGrpSpPr>
        <p:grpSpPr>
          <a:xfrm>
            <a:off x="721735" y="3005880"/>
            <a:ext cx="4175329" cy="923330"/>
            <a:chOff x="3017859" y="4283314"/>
            <a:chExt cx="189084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3FD0EA-B6A6-44A5-A430-5EF87675637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26EC3-8E39-422C-9272-43D5684C92C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2AC3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2AC30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02D88E-1833-4AE1-93C5-52544F651C5D}"/>
              </a:ext>
            </a:extLst>
          </p:cNvPr>
          <p:cNvGrpSpPr/>
          <p:nvPr/>
        </p:nvGrpSpPr>
        <p:grpSpPr>
          <a:xfrm>
            <a:off x="753634" y="5166120"/>
            <a:ext cx="4175329" cy="923330"/>
            <a:chOff x="3017859" y="4283314"/>
            <a:chExt cx="189084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A2E03D-9A35-484C-A17F-C05F913FD62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 . Easy to change colors, photos and Text.   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807321-8435-43A2-9B6C-3306047860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Your Text Here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6" name="Donut 8">
            <a:extLst>
              <a:ext uri="{FF2B5EF4-FFF2-40B4-BE49-F238E27FC236}">
                <a16:creationId xmlns:a16="http://schemas.microsoft.com/office/drawing/2014/main" id="{E27F97E0-9087-417D-A897-2D567E478CEE}"/>
              </a:ext>
            </a:extLst>
          </p:cNvPr>
          <p:cNvSpPr/>
          <p:nvPr/>
        </p:nvSpPr>
        <p:spPr>
          <a:xfrm>
            <a:off x="4377964" y="4247456"/>
            <a:ext cx="433022" cy="517600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88678315-13C4-4DA2-AD45-F178D88A96C3}"/>
              </a:ext>
            </a:extLst>
          </p:cNvPr>
          <p:cNvSpPr/>
          <p:nvPr/>
        </p:nvSpPr>
        <p:spPr>
          <a:xfrm>
            <a:off x="4344121" y="2097200"/>
            <a:ext cx="501263" cy="50534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B9E4D691-AAB4-4F55-A51C-CFE993E3B293}"/>
              </a:ext>
            </a:extLst>
          </p:cNvPr>
          <p:cNvSpPr>
            <a:spLocks noChangeAspect="1"/>
          </p:cNvSpPr>
          <p:nvPr/>
        </p:nvSpPr>
        <p:spPr>
          <a:xfrm>
            <a:off x="7269913" y="3069056"/>
            <a:ext cx="359923" cy="51998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082D07C3-82DA-4ACD-92DE-4F70E20CC252}"/>
              </a:ext>
            </a:extLst>
          </p:cNvPr>
          <p:cNvSpPr/>
          <p:nvPr/>
        </p:nvSpPr>
        <p:spPr>
          <a:xfrm>
            <a:off x="7161707" y="5282154"/>
            <a:ext cx="468128" cy="491333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1797516" y="4690925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DF6041-30D7-4270-BDA7-38E3CFAF23C2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738419 w 11556022"/>
              <a:gd name="connsiteY1" fmla="*/ 0 h 6224954"/>
              <a:gd name="connsiteX2" fmla="*/ 760357 w 11556022"/>
              <a:gd name="connsiteY2" fmla="*/ 57145 h 6224954"/>
              <a:gd name="connsiteX3" fmla="*/ 57145 w 11556022"/>
              <a:gd name="connsiteY3" fmla="*/ 57145 h 6224954"/>
              <a:gd name="connsiteX4" fmla="*/ 57145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2587418 w 11556022"/>
              <a:gd name="connsiteY7" fmla="*/ 57145 h 6224954"/>
              <a:gd name="connsiteX8" fmla="*/ 2625031 w 11556022"/>
              <a:gd name="connsiteY8" fmla="*/ 0 h 6224954"/>
              <a:gd name="connsiteX9" fmla="*/ 11556022 w 11556022"/>
              <a:gd name="connsiteY9" fmla="*/ 0 h 6224954"/>
              <a:gd name="connsiteX10" fmla="*/ 11556022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738419" y="0"/>
                </a:lnTo>
                <a:lnTo>
                  <a:pt x="76035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2587418" y="57145"/>
                </a:lnTo>
                <a:lnTo>
                  <a:pt x="2625031" y="0"/>
                </a:lnTo>
                <a:lnTo>
                  <a:pt x="11556022" y="0"/>
                </a:lnTo>
                <a:lnTo>
                  <a:pt x="11556022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7EA5-48C0-46A6-89EC-6E02C0ADBBCE}"/>
              </a:ext>
            </a:extLst>
          </p:cNvPr>
          <p:cNvGrpSpPr/>
          <p:nvPr/>
        </p:nvGrpSpPr>
        <p:grpSpPr>
          <a:xfrm>
            <a:off x="2611934" y="553915"/>
            <a:ext cx="2620319" cy="525185"/>
            <a:chOff x="1612709" y="1258934"/>
            <a:chExt cx="2620319" cy="5251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D9478C-BDBF-40E2-BB2D-14D71A2D35D6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D173A2-80D1-4F01-ABF9-36D5F4D7D2EC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DA900A-FA3E-45CC-89FC-9CAB3A5874EC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24D96D-9D3E-438F-8760-C39C6F6729A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A77D89-CA1F-44D5-AD5D-ADA7F9188893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679CD-833A-472E-9970-02A36D0A22C6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810D72-960F-4278-AD71-28164075B23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472FAA-C5DD-4244-BC5C-18892EEC644D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C48866-DEF8-4FFD-BD67-8DED2E2C512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4AFC11-A64F-4B4F-B9C2-1AC02C45DF6F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D5A81-9F9F-4802-B744-BE0281A8CE6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A8C5F-C907-47C9-A3A9-3056A3FA806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68BA3D-5871-44E3-AA5C-57A6E9AAC95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A3E9C-4C64-4D91-A0F0-0EDBEE79596C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A0E41-F8EA-4685-8AA9-DA36E4A7F0D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1C5F4D-4B54-484F-9311-D11052FDB86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F78AF-3E52-4BE5-92A7-E6F13A39FC84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5217E7-894B-47C5-A4A5-F50321E0E861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E9358F-C045-4D59-82FD-D6571C4B3305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CC6330-E3C5-4629-91EC-DF98BAD6CFCB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6426AE-FAD8-4CD1-9C49-CF89FEDDFCD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8A386-A6FB-49AD-BCFC-36E0C9313D04}"/>
              </a:ext>
            </a:extLst>
          </p:cNvPr>
          <p:cNvGrpSpPr/>
          <p:nvPr/>
        </p:nvGrpSpPr>
        <p:grpSpPr>
          <a:xfrm>
            <a:off x="781728" y="1123768"/>
            <a:ext cx="2620319" cy="525185"/>
            <a:chOff x="1612709" y="1258934"/>
            <a:chExt cx="2620319" cy="52518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6751B0-9771-4B5A-9B09-15D1F5EFB577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E6C42-F3E9-4C71-AD84-B26655FC82FE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3A0BDD-C604-4E10-AB2F-5A1CBE25F995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9DAB859-AAF2-43D1-8D45-444552D2D4B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41C7B-2525-4D6B-A836-0B77408F5E29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B5D838-E33F-43B8-B77D-E2D9D393AF49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40D9AB-93D6-4097-B60A-5A3C7A5B1F46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7B3A4C-C20D-4A4B-B0C2-ED6776D14CC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315136A-D1EF-4F37-A699-21B3293D307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3C342E-9F67-4CCC-8AE2-F4A9FFEF8AD8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40500F-E7B8-4051-A07F-0BB6E87A5F14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6522742-B000-498D-907D-F7C331464A6F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6CB34E-C2FE-4833-A58F-3CBC2FF01E5B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D2AC64-DDF4-47AF-967A-77D081F6E255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A8A1EE1-12CA-4FC8-8D75-4F9982D6AC90}"/>
              </a:ext>
            </a:extLst>
          </p:cNvPr>
          <p:cNvSpPr txBox="1"/>
          <p:nvPr/>
        </p:nvSpPr>
        <p:spPr>
          <a:xfrm>
            <a:off x="5352379" y="580908"/>
            <a:ext cx="11343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01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C63E72-41AA-42A3-84C5-A1393DD28197}"/>
              </a:ext>
            </a:extLst>
          </p:cNvPr>
          <p:cNvSpPr txBox="1"/>
          <p:nvPr/>
        </p:nvSpPr>
        <p:spPr>
          <a:xfrm>
            <a:off x="6096000" y="854285"/>
            <a:ext cx="526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Modern PowerPoint  Presentation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E97C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20B6A-8883-4103-ACD0-0773D440CA96}"/>
              </a:ext>
            </a:extLst>
          </p:cNvPr>
          <p:cNvSpPr txBox="1"/>
          <p:nvPr/>
        </p:nvSpPr>
        <p:spPr>
          <a:xfrm>
            <a:off x="6096000" y="1257957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45ABBFB-D363-4126-8585-DF143E16A91D}"/>
              </a:ext>
            </a:extLst>
          </p:cNvPr>
          <p:cNvSpPr txBox="1">
            <a:spLocks/>
          </p:cNvSpPr>
          <p:nvPr/>
        </p:nvSpPr>
        <p:spPr>
          <a:xfrm>
            <a:off x="8457036" y="467064"/>
            <a:ext cx="2745574" cy="161316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Column </a:t>
            </a:r>
          </a:p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Infographic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BF7181-2D2A-4A13-B1F2-32E4229D1050}"/>
              </a:ext>
            </a:extLst>
          </p:cNvPr>
          <p:cNvSpPr/>
          <p:nvPr/>
        </p:nvSpPr>
        <p:spPr>
          <a:xfrm>
            <a:off x="317990" y="316523"/>
            <a:ext cx="11556022" cy="6224954"/>
          </a:xfrm>
          <a:custGeom>
            <a:avLst/>
            <a:gdLst>
              <a:gd name="connsiteX0" fmla="*/ 0 w 11556022"/>
              <a:gd name="connsiteY0" fmla="*/ 0 h 6224954"/>
              <a:gd name="connsiteX1" fmla="*/ 11556022 w 11556022"/>
              <a:gd name="connsiteY1" fmla="*/ 0 h 6224954"/>
              <a:gd name="connsiteX2" fmla="*/ 11556022 w 11556022"/>
              <a:gd name="connsiteY2" fmla="*/ 6224954 h 6224954"/>
              <a:gd name="connsiteX3" fmla="*/ 9546663 w 11556022"/>
              <a:gd name="connsiteY3" fmla="*/ 6224954 h 6224954"/>
              <a:gd name="connsiteX4" fmla="*/ 9534806 w 11556022"/>
              <a:gd name="connsiteY4" fmla="*/ 6167809 h 6224954"/>
              <a:gd name="connsiteX5" fmla="*/ 11498877 w 11556022"/>
              <a:gd name="connsiteY5" fmla="*/ 6167809 h 6224954"/>
              <a:gd name="connsiteX6" fmla="*/ 11498877 w 11556022"/>
              <a:gd name="connsiteY6" fmla="*/ 57145 h 6224954"/>
              <a:gd name="connsiteX7" fmla="*/ 57145 w 11556022"/>
              <a:gd name="connsiteY7" fmla="*/ 57145 h 6224954"/>
              <a:gd name="connsiteX8" fmla="*/ 57145 w 11556022"/>
              <a:gd name="connsiteY8" fmla="*/ 6167809 h 6224954"/>
              <a:gd name="connsiteX9" fmla="*/ 7502962 w 11556022"/>
              <a:gd name="connsiteY9" fmla="*/ 6167809 h 6224954"/>
              <a:gd name="connsiteX10" fmla="*/ 7518173 w 11556022"/>
              <a:gd name="connsiteY10" fmla="*/ 6224954 h 6224954"/>
              <a:gd name="connsiteX11" fmla="*/ 0 w 11556022"/>
              <a:gd name="connsiteY11" fmla="*/ 6224954 h 622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56022" h="6224954">
                <a:moveTo>
                  <a:pt x="0" y="0"/>
                </a:moveTo>
                <a:lnTo>
                  <a:pt x="11556022" y="0"/>
                </a:lnTo>
                <a:lnTo>
                  <a:pt x="11556022" y="6224954"/>
                </a:lnTo>
                <a:lnTo>
                  <a:pt x="9546663" y="6224954"/>
                </a:lnTo>
                <a:lnTo>
                  <a:pt x="9534806" y="6167809"/>
                </a:lnTo>
                <a:lnTo>
                  <a:pt x="11498877" y="6167809"/>
                </a:lnTo>
                <a:lnTo>
                  <a:pt x="11498877" y="57145"/>
                </a:lnTo>
                <a:lnTo>
                  <a:pt x="57145" y="57145"/>
                </a:lnTo>
                <a:lnTo>
                  <a:pt x="57145" y="6167809"/>
                </a:lnTo>
                <a:lnTo>
                  <a:pt x="7502962" y="6167809"/>
                </a:lnTo>
                <a:lnTo>
                  <a:pt x="7518173" y="6224954"/>
                </a:lnTo>
                <a:lnTo>
                  <a:pt x="0" y="62249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592FB-FE63-4A21-B74C-A7487DA8C9E8}"/>
              </a:ext>
            </a:extLst>
          </p:cNvPr>
          <p:cNvGrpSpPr/>
          <p:nvPr/>
        </p:nvGrpSpPr>
        <p:grpSpPr>
          <a:xfrm>
            <a:off x="9675696" y="5865751"/>
            <a:ext cx="1967086" cy="524542"/>
            <a:chOff x="2265942" y="1258934"/>
            <a:chExt cx="1967086" cy="5245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433AA-3EE4-4EDF-B937-14E38178290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FFB35C-3554-403B-869D-16EF2C4FE65B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9DF6D8-95FB-4B00-8F5A-193E8C9D9655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336A60-ED34-4FCF-A91E-6AAF2409160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AD82BB-FDA7-4755-927C-195DB870489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38D3C9-7A25-47E1-99DC-F2F2CE1D05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7424B4-EB89-4A59-A181-CB2CF3D5336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840C2F-47B2-45EB-B86E-9832BC4D18F5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9DAA3D-E04A-478B-A7D0-FC9B1C7FCFD2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633275-263B-4139-A43A-37C6078B6E9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26735A-AF41-44D6-9259-066664502383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940C88-E683-4976-B16C-390E607E2BB6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38862C-492B-418C-ABBC-1149ED33E8D6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F4A8D3-169D-4ABE-A6FC-468D15ADCD2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7B3D53-696B-482D-84E8-67FA2C5C0F04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FECC4-39D8-4391-AC81-453977E4B9A3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F6634B-8C18-420A-AF09-7F9F80944037}"/>
              </a:ext>
            </a:extLst>
          </p:cNvPr>
          <p:cNvGrpSpPr/>
          <p:nvPr/>
        </p:nvGrpSpPr>
        <p:grpSpPr>
          <a:xfrm flipH="1">
            <a:off x="7055377" y="748459"/>
            <a:ext cx="2620319" cy="525185"/>
            <a:chOff x="1612709" y="1258934"/>
            <a:chExt cx="2620319" cy="52518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D58B60-5880-4E92-A044-7430A2C2117F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EC47C6-EBE3-4C1E-A4AB-B5F4415A9B0B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2BE2BE-2C28-4DE5-86A9-1CD6C7F2C45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8F9906-C511-4734-9A9D-AB9EC4F36F2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F53A54-E01A-4A14-8447-3621485AE11F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66B65A-39C5-4812-A627-CC54BF44ED1C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20550C-E6E5-4FCE-9A36-1B7B1039C7D0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F2D60F-8DD0-4BE7-8A21-CC082DC6A63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998009-69F6-4A4F-94FF-8A5AA518208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4DBB4C-1854-4B8F-B36C-BE80BF21031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589B05-B81F-4E9C-883A-57DABC96983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C61CBFE-A327-4058-B857-ADAE286E7461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F9394-132E-48AD-9E3F-D6AC981B243D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D7EB169-143A-4139-991A-C9CBB928EFAA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F7271E-8031-4B07-B17E-1930D0041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9246561-2EBC-4798-B072-0E11245051B9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3371AE-43EB-4D5A-89C7-178F871C05FE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09B18-A5DD-443A-8C52-5F3CEB2B007C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8D2FBFA-CD2D-46C0-8E96-7E8ADC3D7AFB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DDC466-54C4-4AF0-85FF-019ADF916FB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4258493-5492-4FC8-872D-B8EA1A9E674E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7F4E7-414B-4830-BC47-300170F13C49}"/>
              </a:ext>
            </a:extLst>
          </p:cNvPr>
          <p:cNvGrpSpPr/>
          <p:nvPr/>
        </p:nvGrpSpPr>
        <p:grpSpPr>
          <a:xfrm>
            <a:off x="805230" y="480732"/>
            <a:ext cx="6007282" cy="2985373"/>
            <a:chOff x="567105" y="461682"/>
            <a:chExt cx="6007282" cy="2985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7E67A4-25E9-4397-A5E1-58986F858075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F624056-66B2-4258-BB66-C1886CBCBBB8}"/>
                </a:ext>
              </a:extLst>
            </p:cNvPr>
            <p:cNvSpPr txBox="1"/>
            <p:nvPr/>
          </p:nvSpPr>
          <p:spPr>
            <a:xfrm>
              <a:off x="1310726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E97C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E97C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5897F-99A9-4A70-B605-8B9E0F873F54}"/>
                </a:ext>
              </a:extLst>
            </p:cNvPr>
            <p:cNvSpPr txBox="1"/>
            <p:nvPr/>
          </p:nvSpPr>
          <p:spPr>
            <a:xfrm>
              <a:off x="1310726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3722D-5B6C-4DFB-9E40-2BFEFA2C517F}"/>
              </a:ext>
            </a:extLst>
          </p:cNvPr>
          <p:cNvGrpSpPr/>
          <p:nvPr/>
        </p:nvGrpSpPr>
        <p:grpSpPr>
          <a:xfrm flipH="1">
            <a:off x="1391010" y="3314700"/>
            <a:ext cx="6093007" cy="2985373"/>
            <a:chOff x="567105" y="461682"/>
            <a:chExt cx="6093007" cy="29853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69AC60-D77E-47AE-BE6A-0CC5A9117720}"/>
                </a:ext>
              </a:extLst>
            </p:cNvPr>
            <p:cNvSpPr txBox="1"/>
            <p:nvPr/>
          </p:nvSpPr>
          <p:spPr>
            <a:xfrm>
              <a:off x="567105" y="461682"/>
              <a:ext cx="1134358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B6C6A5-8277-4FD5-8734-5CA7C31AE66C}"/>
                </a:ext>
              </a:extLst>
            </p:cNvPr>
            <p:cNvSpPr txBox="1"/>
            <p:nvPr/>
          </p:nvSpPr>
          <p:spPr>
            <a:xfrm>
              <a:off x="1396451" y="735059"/>
              <a:ext cx="526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C5FA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Modern PowerPoint  Presentation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C5FA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4D6E30-C3B2-4AFE-A255-11EA4B027185}"/>
                </a:ext>
              </a:extLst>
            </p:cNvPr>
            <p:cNvSpPr txBox="1"/>
            <p:nvPr/>
          </p:nvSpPr>
          <p:spPr>
            <a:xfrm>
              <a:off x="1396451" y="1138731"/>
              <a:ext cx="51146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CCB52F-77DC-4385-9651-0CDA02C7FED1}"/>
              </a:ext>
            </a:extLst>
          </p:cNvPr>
          <p:cNvSpPr/>
          <p:nvPr/>
        </p:nvSpPr>
        <p:spPr>
          <a:xfrm>
            <a:off x="2769576" y="580292"/>
            <a:ext cx="6638191" cy="5697416"/>
          </a:xfrm>
          <a:custGeom>
            <a:avLst/>
            <a:gdLst>
              <a:gd name="connsiteX0" fmla="*/ 0 w 6638191"/>
              <a:gd name="connsiteY0" fmla="*/ 0 h 5697416"/>
              <a:gd name="connsiteX1" fmla="*/ 6638191 w 6638191"/>
              <a:gd name="connsiteY1" fmla="*/ 0 h 5697416"/>
              <a:gd name="connsiteX2" fmla="*/ 6638191 w 6638191"/>
              <a:gd name="connsiteY2" fmla="*/ 1514220 h 5697416"/>
              <a:gd name="connsiteX3" fmla="*/ 6542930 w 6638191"/>
              <a:gd name="connsiteY3" fmla="*/ 1369955 h 5697416"/>
              <a:gd name="connsiteX4" fmla="*/ 6542930 w 6638191"/>
              <a:gd name="connsiteY4" fmla="*/ 95261 h 5697416"/>
              <a:gd name="connsiteX5" fmla="*/ 95261 w 6638191"/>
              <a:gd name="connsiteY5" fmla="*/ 95261 h 5697416"/>
              <a:gd name="connsiteX6" fmla="*/ 95261 w 6638191"/>
              <a:gd name="connsiteY6" fmla="*/ 5602155 h 5697416"/>
              <a:gd name="connsiteX7" fmla="*/ 6542930 w 6638191"/>
              <a:gd name="connsiteY7" fmla="*/ 5602155 h 5697416"/>
              <a:gd name="connsiteX8" fmla="*/ 6542930 w 6638191"/>
              <a:gd name="connsiteY8" fmla="*/ 3165458 h 5697416"/>
              <a:gd name="connsiteX9" fmla="*/ 6638191 w 6638191"/>
              <a:gd name="connsiteY9" fmla="*/ 3159428 h 5697416"/>
              <a:gd name="connsiteX10" fmla="*/ 6638191 w 6638191"/>
              <a:gd name="connsiteY10" fmla="*/ 5697416 h 5697416"/>
              <a:gd name="connsiteX11" fmla="*/ 0 w 6638191"/>
              <a:gd name="connsiteY11" fmla="*/ 5697416 h 56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38191" h="5697416">
                <a:moveTo>
                  <a:pt x="0" y="0"/>
                </a:moveTo>
                <a:lnTo>
                  <a:pt x="6638191" y="0"/>
                </a:lnTo>
                <a:lnTo>
                  <a:pt x="6638191" y="1514220"/>
                </a:lnTo>
                <a:lnTo>
                  <a:pt x="6542930" y="1369955"/>
                </a:lnTo>
                <a:lnTo>
                  <a:pt x="6542930" y="95261"/>
                </a:lnTo>
                <a:lnTo>
                  <a:pt x="95261" y="95261"/>
                </a:lnTo>
                <a:lnTo>
                  <a:pt x="95261" y="5602155"/>
                </a:lnTo>
                <a:lnTo>
                  <a:pt x="6542930" y="5602155"/>
                </a:lnTo>
                <a:lnTo>
                  <a:pt x="6542930" y="3165458"/>
                </a:lnTo>
                <a:lnTo>
                  <a:pt x="6638191" y="3159428"/>
                </a:lnTo>
                <a:lnTo>
                  <a:pt x="6638191" y="5697416"/>
                </a:lnTo>
                <a:lnTo>
                  <a:pt x="0" y="5697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44054-FC3F-4AC6-81D5-8C46762C9428}"/>
              </a:ext>
            </a:extLst>
          </p:cNvPr>
          <p:cNvSpPr txBox="1"/>
          <p:nvPr/>
        </p:nvSpPr>
        <p:spPr>
          <a:xfrm>
            <a:off x="9643809" y="4164672"/>
            <a:ext cx="186458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ALLPPT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Clean Text Slide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for your Presentation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FB7450-F949-4FC3-9372-75A3713E388A}"/>
              </a:ext>
            </a:extLst>
          </p:cNvPr>
          <p:cNvGrpSpPr/>
          <p:nvPr/>
        </p:nvGrpSpPr>
        <p:grpSpPr>
          <a:xfrm>
            <a:off x="4387344" y="4531423"/>
            <a:ext cx="4747846" cy="1205491"/>
            <a:chOff x="4387344" y="4745096"/>
            <a:chExt cx="4747846" cy="12054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C34FD-DEEB-45E9-8C98-A0052BB0708F}"/>
                </a:ext>
              </a:extLst>
            </p:cNvPr>
            <p:cNvSpPr txBox="1"/>
            <p:nvPr/>
          </p:nvSpPr>
          <p:spPr>
            <a:xfrm>
              <a:off x="4387344" y="4745096"/>
              <a:ext cx="4747846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THANK YOU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C826D-8A55-41B0-A086-52ADE8F21542}"/>
                </a:ext>
              </a:extLst>
            </p:cNvPr>
            <p:cNvSpPr txBox="1"/>
            <p:nvPr/>
          </p:nvSpPr>
          <p:spPr>
            <a:xfrm>
              <a:off x="4387373" y="5570931"/>
              <a:ext cx="465991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Insert the Sub Title of Your Presentation</a:t>
              </a:r>
              <a:endParaRPr kumimoji="0" lang="ko-KR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1" name="Diamond 10">
            <a:extLst>
              <a:ext uri="{FF2B5EF4-FFF2-40B4-BE49-F238E27FC236}">
                <a16:creationId xmlns:a16="http://schemas.microsoft.com/office/drawing/2014/main" id="{F6B98534-F27A-4335-B3CB-311A56F957F3}"/>
              </a:ext>
            </a:extLst>
          </p:cNvPr>
          <p:cNvSpPr/>
          <p:nvPr/>
        </p:nvSpPr>
        <p:spPr>
          <a:xfrm>
            <a:off x="10139516" y="1731884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B44449B-638E-4E16-A348-DCC5737B4C5D}"/>
              </a:ext>
            </a:extLst>
          </p:cNvPr>
          <p:cNvSpPr/>
          <p:nvPr/>
        </p:nvSpPr>
        <p:spPr>
          <a:xfrm>
            <a:off x="5522171" y="428946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5049180E-CDF9-4870-B4F1-1BC383A49384}"/>
              </a:ext>
            </a:extLst>
          </p:cNvPr>
          <p:cNvSpPr/>
          <p:nvPr/>
        </p:nvSpPr>
        <p:spPr>
          <a:xfrm>
            <a:off x="4169051" y="2046591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573F2CA-D1E8-467E-A19F-79E2BBF1B709}"/>
              </a:ext>
            </a:extLst>
          </p:cNvPr>
          <p:cNvSpPr/>
          <p:nvPr/>
        </p:nvSpPr>
        <p:spPr>
          <a:xfrm>
            <a:off x="3810616" y="5368574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7FE865E2-30F2-4475-A664-063161D5EFD4}"/>
              </a:ext>
            </a:extLst>
          </p:cNvPr>
          <p:cNvSpPr/>
          <p:nvPr/>
        </p:nvSpPr>
        <p:spPr>
          <a:xfrm>
            <a:off x="7993705" y="3172607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A2C8CD-2931-44CC-B767-B991B7BBB1C3}"/>
              </a:ext>
            </a:extLst>
          </p:cNvPr>
          <p:cNvGrpSpPr/>
          <p:nvPr/>
        </p:nvGrpSpPr>
        <p:grpSpPr>
          <a:xfrm>
            <a:off x="2932947" y="759876"/>
            <a:ext cx="2620319" cy="525185"/>
            <a:chOff x="1612709" y="1258934"/>
            <a:chExt cx="2620319" cy="52518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9C45AF-CF12-40E7-B3CD-66B0F6B0AA9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C7ADE1-86F7-4C34-90DF-2446436B74B8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2A60B4-D753-4B67-8265-5660A6F9CE50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AE95D4-501B-4FFA-963D-1EA1803F207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C71E4A-5272-4F3B-91BE-F93989C23D56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4FD0F6-BD9B-432C-90F6-F5A7D5C66D8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4116B8-F1F6-417D-94BE-66D3E51D935A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1DA935-74DD-4CB3-8638-17401CCADB87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DAE98A0-3C4C-461F-83D5-DDECC3BA2B5A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4684F5-2214-4DCF-AD6D-076ABE52D45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8981B0-516B-42B4-BD0E-C8AA0C42C5F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4676DC-498F-4C24-A5C1-ED620AAF66E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C31AC2-71BD-4BFE-80F0-902FB9213FC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5196E4-98D6-4332-90C9-67518FC62428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D4A2E1-DFF4-44E6-AFFF-ED797391ED86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900647-6A5F-4DB6-BB6F-3FB0E71EE397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BE306EE-36F9-45A8-9376-25E89C0873D1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7AA53F-ED99-45B9-A324-D9A0BB7B7E4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C4500C2-9EBC-413C-A0C9-3FF44E5EE192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BD6A7-01B2-4731-9639-D98F9CC37826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9A2B93-F577-4F45-ACFC-73CA45C9B149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6FD627-232A-4E66-BD84-32C5FC56FD56}"/>
              </a:ext>
            </a:extLst>
          </p:cNvPr>
          <p:cNvGrpSpPr/>
          <p:nvPr/>
        </p:nvGrpSpPr>
        <p:grpSpPr>
          <a:xfrm>
            <a:off x="6549127" y="4006238"/>
            <a:ext cx="2620319" cy="525185"/>
            <a:chOff x="1612709" y="1258934"/>
            <a:chExt cx="2620319" cy="52518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C35AA7-994A-464A-98DD-4B1846F2B4B4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5E40DA-57AB-4ED6-BFB7-B5342530267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D6D6E5-D84E-405B-9D06-89E5A9248E03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EC3E1D-E988-414B-9A22-E79D83A29F2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C5ADD03-16C7-47E2-BF57-12A241E04DB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268223-C406-4E7F-8F37-F40042312A4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76F9584-7F0C-4EC2-97AE-F829810C2952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8C9367-F3B0-48B4-81A5-107FF5640CC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8576EA-13C4-4A0F-BD51-24285C639F8D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AB31D3-BFE2-4FE0-AB8C-64254841790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2BAB97-55D0-480A-A985-F4FED810704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0320B6-3AD8-440F-9A46-063248A5950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A06F38-BAD5-4A24-B69B-1E97A8F014D4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100B1E-D99D-412F-88C8-E822B489A469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B4AEB4-1B63-4566-B2A2-85FF8CEBD02F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A43FB4-3170-4458-8BC9-399340117F5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F3370CC-8BD8-4DF4-9C58-0DFA140CBB2B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1D5082-07F8-4138-8570-317B629964F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E68CE3A-9786-40A9-A3BF-2E3FA45485F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D3D3F-A28F-44A0-B945-5263DE477E1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272924B-BEC4-45DD-A357-ECA48FB375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59522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9400</Words>
  <Application>Microsoft Macintosh PowerPoint</Application>
  <PresentationFormat>Widescreen</PresentationFormat>
  <Paragraphs>1185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Peter Janes</cp:lastModifiedBy>
  <cp:revision>76</cp:revision>
  <dcterms:created xsi:type="dcterms:W3CDTF">2020-01-20T05:08:25Z</dcterms:created>
  <dcterms:modified xsi:type="dcterms:W3CDTF">2023-03-24T11:23:41Z</dcterms:modified>
</cp:coreProperties>
</file>